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xml"/>
  <Override ContentType="application/vnd.openxmlformats-officedocument.presentationml.comments+xml" PartName="/ppt/comments/comment3.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42.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4.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93"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Lst>
  <p:sldSz cy="5143500" cx="9144000"/>
  <p:notesSz cx="6858000" cy="9144000"/>
  <p:embeddedFontLst>
    <p:embeddedFont>
      <p:font typeface="Roboto"/>
      <p:regular r:id="rId31"/>
      <p:bold r:id="rId32"/>
      <p:italic r:id="rId33"/>
      <p:boldItalic r:id="rId34"/>
    </p:embeddedFont>
    <p:embeddedFont>
      <p:font typeface="Poppins"/>
      <p:regular r:id="rId35"/>
      <p:bold r:id="rId36"/>
      <p:italic r:id="rId37"/>
      <p:boldItalic r:id="rId38"/>
    </p:embeddedFont>
    <p:embeddedFont>
      <p:font typeface="Arial Black"/>
      <p:regular r:id="rId3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5" name="Geoffroy Palut"/>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CF27EB46-74AE-4807-8144-168D2809F460}">
  <a:tblStyle styleId="{CF27EB46-74AE-4807-8144-168D2809F460}"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5" Type="http://schemas.openxmlformats.org/officeDocument/2006/relationships/commentAuthors" Target="commentAuthors.xml"/><Relationship Id="rId6" Type="http://schemas.openxmlformats.org/officeDocument/2006/relationships/slideMaster" Target="slideMasters/slideMaster1.xml"/><Relationship Id="rId29" Type="http://schemas.openxmlformats.org/officeDocument/2006/relationships/slide" Target="slides/slide2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font" Target="fonts/Roboto-regular.fntdata"/><Relationship Id="rId30" Type="http://schemas.openxmlformats.org/officeDocument/2006/relationships/slide" Target="slides/slide23.xml"/><Relationship Id="rId11" Type="http://schemas.openxmlformats.org/officeDocument/2006/relationships/slide" Target="slides/slide4.xml"/><Relationship Id="rId33" Type="http://schemas.openxmlformats.org/officeDocument/2006/relationships/font" Target="fonts/Roboto-italic.fntdata"/><Relationship Id="rId10" Type="http://schemas.openxmlformats.org/officeDocument/2006/relationships/slide" Target="slides/slide3.xml"/><Relationship Id="rId32" Type="http://schemas.openxmlformats.org/officeDocument/2006/relationships/font" Target="fonts/Roboto-bold.fntdata"/><Relationship Id="rId13" Type="http://schemas.openxmlformats.org/officeDocument/2006/relationships/slide" Target="slides/slide6.xml"/><Relationship Id="rId35" Type="http://schemas.openxmlformats.org/officeDocument/2006/relationships/font" Target="fonts/Poppins-regular.fntdata"/><Relationship Id="rId12" Type="http://schemas.openxmlformats.org/officeDocument/2006/relationships/slide" Target="slides/slide5.xml"/><Relationship Id="rId34" Type="http://schemas.openxmlformats.org/officeDocument/2006/relationships/font" Target="fonts/Roboto-boldItalic.fntdata"/><Relationship Id="rId15" Type="http://schemas.openxmlformats.org/officeDocument/2006/relationships/slide" Target="slides/slide8.xml"/><Relationship Id="rId37" Type="http://schemas.openxmlformats.org/officeDocument/2006/relationships/font" Target="fonts/Poppins-italic.fntdata"/><Relationship Id="rId14" Type="http://schemas.openxmlformats.org/officeDocument/2006/relationships/slide" Target="slides/slide7.xml"/><Relationship Id="rId36" Type="http://schemas.openxmlformats.org/officeDocument/2006/relationships/font" Target="fonts/Poppins-bold.fntdata"/><Relationship Id="rId17" Type="http://schemas.openxmlformats.org/officeDocument/2006/relationships/slide" Target="slides/slide10.xml"/><Relationship Id="rId39" Type="http://schemas.openxmlformats.org/officeDocument/2006/relationships/font" Target="fonts/ArialBlack-regular.fntdata"/><Relationship Id="rId16" Type="http://schemas.openxmlformats.org/officeDocument/2006/relationships/slide" Target="slides/slide9.xml"/><Relationship Id="rId38" Type="http://schemas.openxmlformats.org/officeDocument/2006/relationships/font" Target="fonts/Poppins-boldItalic.fntdata"/><Relationship Id="rId19" Type="http://schemas.openxmlformats.org/officeDocument/2006/relationships/slide" Target="slides/slide12.xml"/><Relationship Id="rId18" Type="http://schemas.openxmlformats.org/officeDocument/2006/relationships/slide" Target="slides/slide11.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4-04-02T23:06:44.117">
    <p:pos x="108" y="508"/>
    <p:text>How realistic is it ? Is there a path to obtain quarterly data ?</p:text>
  </p:cm>
  <p:cm authorId="0" idx="2" dt="2024-04-02T23:11:55.898">
    <p:pos x="3096" y="260"/>
    <p:text>Feature engineering and scaling can also help address high p-values by shifting coefficients away from 0.</p:text>
  </p:cm>
  <p:cm authorId="0" idx="3" dt="2024-04-02T23:10:47.671">
    <p:pos x="3096" y="360"/>
    <p:text>not related to the macro-economic analysis imo we should remove it</p:tex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4" dt="2024-04-02T23:13:54.987">
    <p:pos x="6000" y="0"/>
    <p:text>Too much text, stick to the main message : no obvious relationship between credit scores and invoiced amount / payment delay.</p:text>
  </p:cm>
</p:cmLst>
</file>

<file path=ppt/comments/comment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5" dt="2024-04-03T03:11:54.862">
    <p:pos x="6000" y="0"/>
    <p:text>Unclear what are the variables used to predict the payment status? 
It doesn't really make sense to use decision tree if we have only one variable. I would remove this slide if that's the case</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 name="Shape 502"/>
        <p:cNvGrpSpPr/>
        <p:nvPr/>
      </p:nvGrpSpPr>
      <p:grpSpPr>
        <a:xfrm>
          <a:off x="0" y="0"/>
          <a:ext cx="0" cy="0"/>
          <a:chOff x="0" y="0"/>
          <a:chExt cx="0" cy="0"/>
        </a:xfrm>
      </p:grpSpPr>
      <p:sp>
        <p:nvSpPr>
          <p:cNvPr id="503" name="Google Shape;503;g2c80539a9c6_0_155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g2c80539a9c6_0_15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3" name="Shape 603"/>
        <p:cNvGrpSpPr/>
        <p:nvPr/>
      </p:nvGrpSpPr>
      <p:grpSpPr>
        <a:xfrm>
          <a:off x="0" y="0"/>
          <a:ext cx="0" cy="0"/>
          <a:chOff x="0" y="0"/>
          <a:chExt cx="0" cy="0"/>
        </a:xfrm>
      </p:grpSpPr>
      <p:sp>
        <p:nvSpPr>
          <p:cNvPr id="604" name="Google Shape;604;g2c84c3c6568_1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5" name="Google Shape;605;g2c84c3c6568_1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Constant: not meaningful -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6" name="Shape 616"/>
        <p:cNvGrpSpPr/>
        <p:nvPr/>
      </p:nvGrpSpPr>
      <p:grpSpPr>
        <a:xfrm>
          <a:off x="0" y="0"/>
          <a:ext cx="0" cy="0"/>
          <a:chOff x="0" y="0"/>
          <a:chExt cx="0" cy="0"/>
        </a:xfrm>
      </p:grpSpPr>
      <p:sp>
        <p:nvSpPr>
          <p:cNvPr id="617" name="Google Shape;617;g2c84c3c6568_1_6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8" name="Google Shape;618;g2c84c3c6568_1_6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Constant: not meaningful -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9" name="Shape 629"/>
        <p:cNvGrpSpPr/>
        <p:nvPr/>
      </p:nvGrpSpPr>
      <p:grpSpPr>
        <a:xfrm>
          <a:off x="0" y="0"/>
          <a:ext cx="0" cy="0"/>
          <a:chOff x="0" y="0"/>
          <a:chExt cx="0" cy="0"/>
        </a:xfrm>
      </p:grpSpPr>
      <p:sp>
        <p:nvSpPr>
          <p:cNvPr id="630" name="Google Shape;630;g2c84c3c6568_1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1" name="Google Shape;631;g2c84c3c6568_1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Constant: not meaningful -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2" name="Shape 642"/>
        <p:cNvGrpSpPr/>
        <p:nvPr/>
      </p:nvGrpSpPr>
      <p:grpSpPr>
        <a:xfrm>
          <a:off x="0" y="0"/>
          <a:ext cx="0" cy="0"/>
          <a:chOff x="0" y="0"/>
          <a:chExt cx="0" cy="0"/>
        </a:xfrm>
      </p:grpSpPr>
      <p:sp>
        <p:nvSpPr>
          <p:cNvPr id="643" name="Google Shape;643;g2c80539a9c6_0_3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4" name="Google Shape;644;g2c80539a9c6_0_3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2" name="Shape 652"/>
        <p:cNvGrpSpPr/>
        <p:nvPr/>
      </p:nvGrpSpPr>
      <p:grpSpPr>
        <a:xfrm>
          <a:off x="0" y="0"/>
          <a:ext cx="0" cy="0"/>
          <a:chOff x="0" y="0"/>
          <a:chExt cx="0" cy="0"/>
        </a:xfrm>
      </p:grpSpPr>
      <p:sp>
        <p:nvSpPr>
          <p:cNvPr id="653" name="Google Shape;653;g2c845e5a40f_1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4" name="Google Shape;654;g2c845e5a40f_1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5" name="Shape 665"/>
        <p:cNvGrpSpPr/>
        <p:nvPr/>
      </p:nvGrpSpPr>
      <p:grpSpPr>
        <a:xfrm>
          <a:off x="0" y="0"/>
          <a:ext cx="0" cy="0"/>
          <a:chOff x="0" y="0"/>
          <a:chExt cx="0" cy="0"/>
        </a:xfrm>
      </p:grpSpPr>
      <p:sp>
        <p:nvSpPr>
          <p:cNvPr id="666" name="Google Shape;666;g2c80539a9c6_0_3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7" name="Google Shape;667;g2c80539a9c6_0_3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3" name="Shape 673"/>
        <p:cNvGrpSpPr/>
        <p:nvPr/>
      </p:nvGrpSpPr>
      <p:grpSpPr>
        <a:xfrm>
          <a:off x="0" y="0"/>
          <a:ext cx="0" cy="0"/>
          <a:chOff x="0" y="0"/>
          <a:chExt cx="0" cy="0"/>
        </a:xfrm>
      </p:grpSpPr>
      <p:sp>
        <p:nvSpPr>
          <p:cNvPr id="674" name="Google Shape;674;g2c845e5a40f_1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5" name="Google Shape;675;g2c845e5a40f_1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2" name="Shape 682"/>
        <p:cNvGrpSpPr/>
        <p:nvPr/>
      </p:nvGrpSpPr>
      <p:grpSpPr>
        <a:xfrm>
          <a:off x="0" y="0"/>
          <a:ext cx="0" cy="0"/>
          <a:chOff x="0" y="0"/>
          <a:chExt cx="0" cy="0"/>
        </a:xfrm>
      </p:grpSpPr>
      <p:sp>
        <p:nvSpPr>
          <p:cNvPr id="683" name="Google Shape;683;g2c893b699e2_1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4" name="Google Shape;684;g2c893b699e2_1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7" name="Shape 697"/>
        <p:cNvGrpSpPr/>
        <p:nvPr/>
      </p:nvGrpSpPr>
      <p:grpSpPr>
        <a:xfrm>
          <a:off x="0" y="0"/>
          <a:ext cx="0" cy="0"/>
          <a:chOff x="0" y="0"/>
          <a:chExt cx="0" cy="0"/>
        </a:xfrm>
      </p:grpSpPr>
      <p:sp>
        <p:nvSpPr>
          <p:cNvPr id="698" name="Google Shape;698;g2c893b699e2_1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9" name="Google Shape;699;g2c893b699e2_1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6" name="Shape 716"/>
        <p:cNvGrpSpPr/>
        <p:nvPr/>
      </p:nvGrpSpPr>
      <p:grpSpPr>
        <a:xfrm>
          <a:off x="0" y="0"/>
          <a:ext cx="0" cy="0"/>
          <a:chOff x="0" y="0"/>
          <a:chExt cx="0" cy="0"/>
        </a:xfrm>
      </p:grpSpPr>
      <p:sp>
        <p:nvSpPr>
          <p:cNvPr id="717" name="Google Shape;717;g2c89afbcd27_8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8" name="Google Shape;718;g2c89afbcd27_8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 name="Shape 510"/>
        <p:cNvGrpSpPr/>
        <p:nvPr/>
      </p:nvGrpSpPr>
      <p:grpSpPr>
        <a:xfrm>
          <a:off x="0" y="0"/>
          <a:ext cx="0" cy="0"/>
          <a:chOff x="0" y="0"/>
          <a:chExt cx="0" cy="0"/>
        </a:xfrm>
      </p:grpSpPr>
      <p:sp>
        <p:nvSpPr>
          <p:cNvPr id="511" name="Google Shape;511;g2c80539a9c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2" name="Google Shape;512;g2c80539a9c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2" name="Shape 732"/>
        <p:cNvGrpSpPr/>
        <p:nvPr/>
      </p:nvGrpSpPr>
      <p:grpSpPr>
        <a:xfrm>
          <a:off x="0" y="0"/>
          <a:ext cx="0" cy="0"/>
          <a:chOff x="0" y="0"/>
          <a:chExt cx="0" cy="0"/>
        </a:xfrm>
      </p:grpSpPr>
      <p:sp>
        <p:nvSpPr>
          <p:cNvPr id="733" name="Google Shape;733;g2c84c3c6568_2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4" name="Google Shape;734;g2c84c3c6568_2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200"/>
              </a:spcBef>
              <a:spcAft>
                <a:spcPts val="0"/>
              </a:spcAft>
              <a:buClr>
                <a:schemeClr val="dk1"/>
              </a:buClr>
              <a:buSzPts val="1100"/>
              <a:buFont typeface="Arial"/>
              <a:buNone/>
            </a:pPr>
            <a:r>
              <a:rPr b="1" lang="en" sz="1000">
                <a:solidFill>
                  <a:srgbClr val="0D0D0D"/>
                </a:solidFill>
                <a:highlight>
                  <a:schemeClr val="lt1"/>
                </a:highlight>
                <a:latin typeface="Times New Roman"/>
                <a:ea typeface="Times New Roman"/>
                <a:cs typeface="Times New Roman"/>
                <a:sym typeface="Times New Roman"/>
              </a:rPr>
              <a:t>For our dataset, the majority of the scores lie between 200 to 800, which covers from underperformed to very good. The equifax score is evaluated based on individuals’ Payment History,Credit Utilization, Length of Credit History, Types of Credit, and many other factors.</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1" name="Shape 741"/>
        <p:cNvGrpSpPr/>
        <p:nvPr/>
      </p:nvGrpSpPr>
      <p:grpSpPr>
        <a:xfrm>
          <a:off x="0" y="0"/>
          <a:ext cx="0" cy="0"/>
          <a:chOff x="0" y="0"/>
          <a:chExt cx="0" cy="0"/>
        </a:xfrm>
      </p:grpSpPr>
      <p:sp>
        <p:nvSpPr>
          <p:cNvPr id="742" name="Google Shape;742;g2c84c3c6568_2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3" name="Google Shape;743;g2c84c3c6568_2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200"/>
              </a:spcBef>
              <a:spcAft>
                <a:spcPts val="0"/>
              </a:spcAft>
              <a:buNone/>
            </a:pPr>
            <a:r>
              <a:rPr lang="en" sz="1000">
                <a:solidFill>
                  <a:srgbClr val="323C46"/>
                </a:solidFill>
              </a:rPr>
              <a:t>mportePesos is the variable recording the transaction amount. Unlike what we have expected, the relationship between the ImportePesos and the Equifax Score doesn’t seem to be significant. For each Equifax Score, the transaction amount covers a similar range, while the majority of transactions locate below 25000 pesos. According to tollguru.com, a website specified for calculating the toll fee in Chile, a five-hour drive covering 500 km will cost around 20000 pesos. Thus, the currently shown pattern is reasonable, as the most common driving courses in Peru is within 5 hours.</a:t>
            </a:r>
            <a:endParaRPr sz="1000">
              <a:solidFill>
                <a:srgbClr val="323C46"/>
              </a:solidFill>
            </a:endParaRPr>
          </a:p>
          <a:p>
            <a:pPr indent="0" lvl="0" marL="0" rtl="0" algn="just">
              <a:lnSpc>
                <a:spcPct val="115000"/>
              </a:lnSpc>
              <a:spcBef>
                <a:spcPts val="200"/>
              </a:spcBef>
              <a:spcAft>
                <a:spcPts val="0"/>
              </a:spcAft>
              <a:buNone/>
            </a:pPr>
            <a:r>
              <a:rPr lang="en" sz="1000">
                <a:solidFill>
                  <a:srgbClr val="323C46"/>
                </a:solidFill>
              </a:rPr>
              <a:t>DiasCompensacion is the variable showing the difference between the due date and the payment date. As shown in the graph, there again isn’t a significant relationship. Unlike what we would have expected, for each Equifax score, the DiasCompensacion has shown a similar pattern, which is majorly covering a range from 0 to nearly 2000, while mostly concentrating in number of days below 400. A possible explanation for this phenomenon is that the DiasCompensacion is only recorded for individuals who have actually made payment, and for those who make payments, they tend to finish the payment within a year regardless of their Equifax score.</a:t>
            </a:r>
            <a:endParaRPr sz="1000">
              <a:solidFill>
                <a:srgbClr val="323C46"/>
              </a:solidFill>
            </a:endParaRPr>
          </a:p>
          <a:p>
            <a:pPr indent="0" lvl="0" marL="0" rtl="0" algn="just">
              <a:lnSpc>
                <a:spcPct val="115000"/>
              </a:lnSpc>
              <a:spcBef>
                <a:spcPts val="200"/>
              </a:spcBef>
              <a:spcAft>
                <a:spcPts val="0"/>
              </a:spcAft>
              <a:buClr>
                <a:schemeClr val="dk1"/>
              </a:buClr>
              <a:buSzPts val="1100"/>
              <a:buFont typeface="Arial"/>
              <a:buNone/>
            </a:pPr>
            <a:r>
              <a:t/>
            </a:r>
            <a:endParaRPr sz="1000">
              <a:solidFill>
                <a:srgbClr val="323C46"/>
              </a:solidFil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3" name="Shape 753"/>
        <p:cNvGrpSpPr/>
        <p:nvPr/>
      </p:nvGrpSpPr>
      <p:grpSpPr>
        <a:xfrm>
          <a:off x="0" y="0"/>
          <a:ext cx="0" cy="0"/>
          <a:chOff x="0" y="0"/>
          <a:chExt cx="0" cy="0"/>
        </a:xfrm>
      </p:grpSpPr>
      <p:sp>
        <p:nvSpPr>
          <p:cNvPr id="754" name="Google Shape;754;g2c84c3c6568_2_3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5" name="Google Shape;755;g2c84c3c6568_2_3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200"/>
              </a:spcBef>
              <a:spcAft>
                <a:spcPts val="0"/>
              </a:spcAft>
              <a:buClr>
                <a:schemeClr val="dk1"/>
              </a:buClr>
              <a:buSzPts val="1100"/>
              <a:buFont typeface="Arial"/>
              <a:buNone/>
            </a:pPr>
            <a:r>
              <a:rPr lang="en">
                <a:solidFill>
                  <a:schemeClr val="dk1"/>
                </a:solidFill>
                <a:highlight>
                  <a:schemeClr val="lt1"/>
                </a:highlight>
              </a:rPr>
              <a:t>According to the chart of categorizing the score level mentioned before, the average score of Pagada belongs to the upper range of the Fair credibility level, and the average of other two groups both fall into the poor level. </a:t>
            </a:r>
            <a:r>
              <a:rPr lang="en">
                <a:solidFill>
                  <a:schemeClr val="dk1"/>
                </a:solidFill>
                <a:highlight>
                  <a:schemeClr val="lt1"/>
                </a:highlight>
              </a:rPr>
              <a:t>All these findings coincide with our initial hypothesis, that individuals making payment should have a higher Equifax score than those who don’t, and thus we wish to further quantify the relationship between Equifax Score and Status Compensacion.</a:t>
            </a:r>
            <a:endParaRPr>
              <a:solidFill>
                <a:schemeClr val="dk1"/>
              </a:solidFill>
              <a:highlight>
                <a:schemeClr val="lt1"/>
              </a:highlight>
            </a:endParaRPr>
          </a:p>
          <a:p>
            <a:pPr indent="0" lvl="0" marL="0" rtl="0" algn="just">
              <a:lnSpc>
                <a:spcPct val="115000"/>
              </a:lnSpc>
              <a:spcBef>
                <a:spcPts val="200"/>
              </a:spcBef>
              <a:spcAft>
                <a:spcPts val="0"/>
              </a:spcAft>
              <a:buClr>
                <a:schemeClr val="dk1"/>
              </a:buClr>
              <a:buSzPts val="1100"/>
              <a:buFont typeface="Arial"/>
              <a:buNone/>
            </a:pPr>
            <a:r>
              <a:rPr lang="en">
                <a:solidFill>
                  <a:schemeClr val="dk1"/>
                </a:solidFill>
                <a:highlight>
                  <a:schemeClr val="lt1"/>
                </a:highlight>
              </a:rPr>
              <a:t>Meanwhile, we noticed that the samples are divided into two groups of individuals, which are natural individuals, the common public, and the legal individuals, the firms and companies. The Equifax score may be evaluated differently for these two groups, thus we further explored the relationship between Equifax score and Status Compensacion within each group. On the right, you can see there indeed is a different pattern between Group Natural and Group Legal. For the natural individuals, the pattern is more similar to the general trend, which is reasonable as more than 70% of all samples consist of the natural individuals. For the legal individuals, the result is more interesting, as the distinction of the score among the three types is more significant. As you can see, the average score of Pagada is 688, while for Impaga is just 280, and merely 122 for Castigado. Thus, we may also conclude that legal individuals are following our assumptions better than natural individuals.</a:t>
            </a:r>
            <a:endParaRPr>
              <a:solidFill>
                <a:schemeClr val="dk1"/>
              </a:solidFill>
              <a:highlight>
                <a:schemeClr val="lt1"/>
              </a:highlight>
            </a:endParaRPr>
          </a:p>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9" name="Shape 769"/>
        <p:cNvGrpSpPr/>
        <p:nvPr/>
      </p:nvGrpSpPr>
      <p:grpSpPr>
        <a:xfrm>
          <a:off x="0" y="0"/>
          <a:ext cx="0" cy="0"/>
          <a:chOff x="0" y="0"/>
          <a:chExt cx="0" cy="0"/>
        </a:xfrm>
      </p:grpSpPr>
      <p:sp>
        <p:nvSpPr>
          <p:cNvPr id="770" name="Google Shape;770;g2c84c3c6568_2_3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1" name="Google Shape;771;g2c84c3c6568_2_3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Given that the relationships </a:t>
            </a:r>
            <a:r>
              <a:rPr lang="en"/>
              <a:t>between</a:t>
            </a:r>
            <a:r>
              <a:rPr lang="en"/>
              <a:t> Equifax score and payment delay and payment amount are both insignificant, we decided to just carry out further tests on Status Compensacion.</a:t>
            </a:r>
            <a:endParaRPr/>
          </a:p>
          <a:p>
            <a:pPr indent="0" lvl="0" marL="0" rtl="0" algn="l">
              <a:spcBef>
                <a:spcPts val="0"/>
              </a:spcBef>
              <a:spcAft>
                <a:spcPts val="0"/>
              </a:spcAft>
              <a:buNone/>
            </a:pPr>
            <a:r>
              <a:rPr lang="en"/>
              <a:t> </a:t>
            </a:r>
            <a:endParaRPr/>
          </a:p>
          <a:p>
            <a:pPr indent="0" lvl="0" marL="0" rtl="0" algn="l">
              <a:spcBef>
                <a:spcPts val="0"/>
              </a:spcBef>
              <a:spcAft>
                <a:spcPts val="0"/>
              </a:spcAft>
              <a:buNone/>
            </a:pPr>
            <a:r>
              <a:rPr lang="en"/>
              <a:t>However, indeed when there is only one variable the decision tree model will not be very reasonable, but still, we have confirmed the predictive ability of Equifax score on status compensacion, and in the future, we will continue using the decision tree model as the core model, while adding more variables to it.</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 name="Shape 529"/>
        <p:cNvGrpSpPr/>
        <p:nvPr/>
      </p:nvGrpSpPr>
      <p:grpSpPr>
        <a:xfrm>
          <a:off x="0" y="0"/>
          <a:ext cx="0" cy="0"/>
          <a:chOff x="0" y="0"/>
          <a:chExt cx="0" cy="0"/>
        </a:xfrm>
      </p:grpSpPr>
      <p:sp>
        <p:nvSpPr>
          <p:cNvPr id="530" name="Google Shape;530;g2c845e5a40f_1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1" name="Google Shape;531;g2c845e5a40f_1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 name="Shape 536"/>
        <p:cNvGrpSpPr/>
        <p:nvPr/>
      </p:nvGrpSpPr>
      <p:grpSpPr>
        <a:xfrm>
          <a:off x="0" y="0"/>
          <a:ext cx="0" cy="0"/>
          <a:chOff x="0" y="0"/>
          <a:chExt cx="0" cy="0"/>
        </a:xfrm>
      </p:grpSpPr>
      <p:sp>
        <p:nvSpPr>
          <p:cNvPr id="537" name="Google Shape;537;g2c845e5a40f_1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8" name="Google Shape;538;g2c845e5a40f_1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g2c845e5a40f_1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9" name="Google Shape;549;g2c845e5a40f_1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4" name="Shape 554"/>
        <p:cNvGrpSpPr/>
        <p:nvPr/>
      </p:nvGrpSpPr>
      <p:grpSpPr>
        <a:xfrm>
          <a:off x="0" y="0"/>
          <a:ext cx="0" cy="0"/>
          <a:chOff x="0" y="0"/>
          <a:chExt cx="0" cy="0"/>
        </a:xfrm>
      </p:grpSpPr>
      <p:sp>
        <p:nvSpPr>
          <p:cNvPr id="555" name="Google Shape;555;g2c84c3c6568_1_5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6" name="Google Shape;556;g2c84c3c6568_1_5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Constant: not meaningful -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7" name="Shape 567"/>
        <p:cNvGrpSpPr/>
        <p:nvPr/>
      </p:nvGrpSpPr>
      <p:grpSpPr>
        <a:xfrm>
          <a:off x="0" y="0"/>
          <a:ext cx="0" cy="0"/>
          <a:chOff x="0" y="0"/>
          <a:chExt cx="0" cy="0"/>
        </a:xfrm>
      </p:grpSpPr>
      <p:sp>
        <p:nvSpPr>
          <p:cNvPr id="568" name="Google Shape;568;g2c84c3c6568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9" name="Google Shape;569;g2c84c3c6568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Constant: not meaningful -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0" name="Shape 580"/>
        <p:cNvGrpSpPr/>
        <p:nvPr/>
      </p:nvGrpSpPr>
      <p:grpSpPr>
        <a:xfrm>
          <a:off x="0" y="0"/>
          <a:ext cx="0" cy="0"/>
          <a:chOff x="0" y="0"/>
          <a:chExt cx="0" cy="0"/>
        </a:xfrm>
      </p:grpSpPr>
      <p:sp>
        <p:nvSpPr>
          <p:cNvPr id="581" name="Google Shape;581;g2c84c3c6568_1_5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2" name="Google Shape;582;g2c84c3c6568_1_5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Constant: not meaningful -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3" name="Shape 593"/>
        <p:cNvGrpSpPr/>
        <p:nvPr/>
      </p:nvGrpSpPr>
      <p:grpSpPr>
        <a:xfrm>
          <a:off x="0" y="0"/>
          <a:ext cx="0" cy="0"/>
          <a:chOff x="0" y="0"/>
          <a:chExt cx="0" cy="0"/>
        </a:xfrm>
      </p:grpSpPr>
      <p:sp>
        <p:nvSpPr>
          <p:cNvPr id="594" name="Google Shape;594;g2c84c3c6568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5" name="Google Shape;595;g2c84c3c6568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Constant: not meaningful -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2.png"/><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2.png"/><Relationship Id="rId4" Type="http://schemas.openxmlformats.org/officeDocument/2006/relationships/image" Target="../media/image7.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3.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4.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p:cSld name="COVER">
    <p:bg>
      <p:bgPr>
        <a:solidFill>
          <a:schemeClr val="lt1"/>
        </a:solidFill>
      </p:bgPr>
    </p:bg>
    <p:spTree>
      <p:nvGrpSpPr>
        <p:cNvPr id="12" name="Shape 12"/>
        <p:cNvGrpSpPr/>
        <p:nvPr/>
      </p:nvGrpSpPr>
      <p:grpSpPr>
        <a:xfrm>
          <a:off x="0" y="0"/>
          <a:ext cx="0" cy="0"/>
          <a:chOff x="0" y="0"/>
          <a:chExt cx="0" cy="0"/>
        </a:xfrm>
      </p:grpSpPr>
      <p:sp>
        <p:nvSpPr>
          <p:cNvPr id="13" name="Google Shape;13;p2"/>
          <p:cNvSpPr/>
          <p:nvPr/>
        </p:nvSpPr>
        <p:spPr>
          <a:xfrm flipH="1">
            <a:off x="5932499" y="1"/>
            <a:ext cx="3211500" cy="51435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225" u="none" cap="none" strike="noStrike">
              <a:solidFill>
                <a:schemeClr val="lt1"/>
              </a:solidFill>
              <a:latin typeface="Arial"/>
              <a:ea typeface="Arial"/>
              <a:cs typeface="Arial"/>
              <a:sym typeface="Arial"/>
            </a:endParaRPr>
          </a:p>
        </p:txBody>
      </p:sp>
      <p:sp>
        <p:nvSpPr>
          <p:cNvPr id="14" name="Google Shape;14;p2"/>
          <p:cNvSpPr txBox="1"/>
          <p:nvPr>
            <p:ph type="title"/>
          </p:nvPr>
        </p:nvSpPr>
        <p:spPr>
          <a:xfrm>
            <a:off x="544966" y="958709"/>
            <a:ext cx="5015100" cy="705900"/>
          </a:xfrm>
          <a:prstGeom prst="rect">
            <a:avLst/>
          </a:prstGeom>
          <a:noFill/>
          <a:ln>
            <a:noFill/>
          </a:ln>
        </p:spPr>
        <p:txBody>
          <a:bodyPr anchorCtr="0" anchor="ctr" bIns="0" lIns="0" spcFirstLastPara="1" rIns="0" wrap="square" tIns="0">
            <a:noAutofit/>
          </a:bodyPr>
          <a:lstStyle>
            <a:lvl1pPr lvl="0" rtl="0" algn="l">
              <a:lnSpc>
                <a:spcPct val="90000"/>
              </a:lnSpc>
              <a:spcBef>
                <a:spcPts val="0"/>
              </a:spcBef>
              <a:spcAft>
                <a:spcPts val="0"/>
              </a:spcAft>
              <a:buClr>
                <a:schemeClr val="lt2"/>
              </a:buClr>
              <a:buSzPts val="3266"/>
              <a:buFont typeface="Arial Black"/>
              <a:buNone/>
              <a:defRPr b="0" sz="3266" cap="none">
                <a:solidFill>
                  <a:schemeClr val="lt2"/>
                </a:solidFill>
                <a:latin typeface="Arial Black"/>
                <a:ea typeface="Arial Black"/>
                <a:cs typeface="Arial Black"/>
                <a:sym typeface="Arial Black"/>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5" name="Google Shape;15;p2"/>
          <p:cNvSpPr txBox="1"/>
          <p:nvPr>
            <p:ph idx="1" type="body"/>
          </p:nvPr>
        </p:nvSpPr>
        <p:spPr>
          <a:xfrm>
            <a:off x="544830" y="3438324"/>
            <a:ext cx="5015100" cy="746400"/>
          </a:xfrm>
          <a:prstGeom prst="rect">
            <a:avLst/>
          </a:prstGeom>
          <a:noFill/>
          <a:ln>
            <a:noFill/>
          </a:ln>
        </p:spPr>
        <p:txBody>
          <a:bodyPr anchorCtr="0" anchor="t" bIns="0" lIns="0" spcFirstLastPara="1" rIns="0" wrap="square" tIns="0">
            <a:normAutofit/>
          </a:bodyPr>
          <a:lstStyle>
            <a:lvl1pPr indent="-228600" lvl="0" marL="457200" rtl="0" algn="l">
              <a:lnSpc>
                <a:spcPct val="100000"/>
              </a:lnSpc>
              <a:spcBef>
                <a:spcPts val="0"/>
              </a:spcBef>
              <a:spcAft>
                <a:spcPts val="0"/>
              </a:spcAft>
              <a:buClr>
                <a:schemeClr val="lt2"/>
              </a:buClr>
              <a:buSzPts val="1200"/>
              <a:buNone/>
              <a:defRPr b="1" sz="1200" cap="none">
                <a:solidFill>
                  <a:schemeClr val="lt2"/>
                </a:solidFill>
                <a:latin typeface="Arial"/>
                <a:ea typeface="Arial"/>
                <a:cs typeface="Arial"/>
                <a:sym typeface="Arial"/>
              </a:defRPr>
            </a:lvl1pPr>
            <a:lvl2pPr indent="-228600" lvl="1" marL="914400" rtl="0" algn="l">
              <a:lnSpc>
                <a:spcPct val="100000"/>
              </a:lnSpc>
              <a:spcBef>
                <a:spcPts val="408"/>
              </a:spcBef>
              <a:spcAft>
                <a:spcPts val="0"/>
              </a:spcAft>
              <a:buClr>
                <a:srgbClr val="323C46"/>
              </a:buClr>
              <a:buSzPts val="1021"/>
              <a:buNone/>
              <a:defRPr sz="1021"/>
            </a:lvl2pPr>
            <a:lvl3pPr indent="-228600" lvl="2" marL="1371600" rtl="0" algn="l">
              <a:lnSpc>
                <a:spcPct val="100000"/>
              </a:lnSpc>
              <a:spcBef>
                <a:spcPts val="408"/>
              </a:spcBef>
              <a:spcAft>
                <a:spcPts val="0"/>
              </a:spcAft>
              <a:buSzPts val="1021"/>
              <a:buNone/>
              <a:defRPr sz="1021"/>
            </a:lvl3pPr>
            <a:lvl4pPr indent="-228600" lvl="3" marL="1828800" rtl="0" algn="l">
              <a:lnSpc>
                <a:spcPct val="100000"/>
              </a:lnSpc>
              <a:spcBef>
                <a:spcPts val="408"/>
              </a:spcBef>
              <a:spcAft>
                <a:spcPts val="0"/>
              </a:spcAft>
              <a:buSzPts val="1021"/>
              <a:buNone/>
              <a:defRPr sz="1021"/>
            </a:lvl4pPr>
            <a:lvl5pPr indent="-228600" lvl="4" marL="2286000" rtl="0" algn="l">
              <a:lnSpc>
                <a:spcPct val="100000"/>
              </a:lnSpc>
              <a:spcBef>
                <a:spcPts val="408"/>
              </a:spcBef>
              <a:spcAft>
                <a:spcPts val="0"/>
              </a:spcAft>
              <a:buClr>
                <a:srgbClr val="323C46"/>
              </a:buClr>
              <a:buSzPts val="1021"/>
              <a:buNone/>
              <a:defRPr sz="1021"/>
            </a:lvl5pPr>
            <a:lvl6pPr indent="-342900" lvl="5" marL="2743200" rtl="0" algn="l">
              <a:lnSpc>
                <a:spcPct val="90000"/>
              </a:lnSpc>
              <a:spcBef>
                <a:spcPts val="408"/>
              </a:spcBef>
              <a:spcAft>
                <a:spcPts val="0"/>
              </a:spcAft>
              <a:buClr>
                <a:schemeClr val="dk1"/>
              </a:buClr>
              <a:buSzPts val="1800"/>
              <a:buChar char="‒"/>
              <a:defRPr/>
            </a:lvl6pPr>
            <a:lvl7pPr indent="-228600" lvl="6" marL="3200400" rtl="0" algn="l">
              <a:lnSpc>
                <a:spcPct val="90000"/>
              </a:lnSpc>
              <a:spcBef>
                <a:spcPts val="1225"/>
              </a:spcBef>
              <a:spcAft>
                <a:spcPts val="0"/>
              </a:spcAft>
              <a:buClr>
                <a:srgbClr val="323C46"/>
              </a:buClr>
              <a:buSzPts val="1800"/>
              <a:buNone/>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16" name="Google Shape;16;p2"/>
          <p:cNvSpPr txBox="1"/>
          <p:nvPr>
            <p:ph idx="2" type="body"/>
          </p:nvPr>
        </p:nvSpPr>
        <p:spPr>
          <a:xfrm>
            <a:off x="544830" y="1728880"/>
            <a:ext cx="5015100" cy="207600"/>
          </a:xfrm>
          <a:prstGeom prst="rect">
            <a:avLst/>
          </a:prstGeom>
          <a:noFill/>
          <a:ln>
            <a:noFill/>
          </a:ln>
        </p:spPr>
        <p:txBody>
          <a:bodyPr anchorCtr="0" anchor="t" bIns="0" lIns="0" spcFirstLastPara="1" rIns="0" wrap="square" tIns="0">
            <a:normAutofit/>
          </a:bodyPr>
          <a:lstStyle>
            <a:lvl1pPr indent="-228600" lvl="0" marL="457200" rtl="0" algn="l">
              <a:lnSpc>
                <a:spcPct val="100000"/>
              </a:lnSpc>
              <a:spcBef>
                <a:spcPts val="0"/>
              </a:spcBef>
              <a:spcAft>
                <a:spcPts val="0"/>
              </a:spcAft>
              <a:buClr>
                <a:schemeClr val="lt2"/>
              </a:buClr>
              <a:buSzPts val="1100"/>
              <a:buNone/>
              <a:defRPr b="0" sz="1100" cap="none">
                <a:solidFill>
                  <a:schemeClr val="lt2"/>
                </a:solidFill>
                <a:latin typeface="Arial"/>
                <a:ea typeface="Arial"/>
                <a:cs typeface="Arial"/>
                <a:sym typeface="Arial"/>
              </a:defRPr>
            </a:lvl1pPr>
            <a:lvl2pPr indent="-228600" lvl="1" marL="914400" rtl="0" algn="l">
              <a:lnSpc>
                <a:spcPct val="100000"/>
              </a:lnSpc>
              <a:spcBef>
                <a:spcPts val="408"/>
              </a:spcBef>
              <a:spcAft>
                <a:spcPts val="0"/>
              </a:spcAft>
              <a:buClr>
                <a:srgbClr val="323C46"/>
              </a:buClr>
              <a:buSzPts val="1021"/>
              <a:buNone/>
              <a:defRPr sz="1021"/>
            </a:lvl2pPr>
            <a:lvl3pPr indent="-228600" lvl="2" marL="1371600" rtl="0" algn="l">
              <a:lnSpc>
                <a:spcPct val="100000"/>
              </a:lnSpc>
              <a:spcBef>
                <a:spcPts val="408"/>
              </a:spcBef>
              <a:spcAft>
                <a:spcPts val="0"/>
              </a:spcAft>
              <a:buSzPts val="1021"/>
              <a:buNone/>
              <a:defRPr sz="1021"/>
            </a:lvl3pPr>
            <a:lvl4pPr indent="-228600" lvl="3" marL="1828800" rtl="0" algn="l">
              <a:lnSpc>
                <a:spcPct val="100000"/>
              </a:lnSpc>
              <a:spcBef>
                <a:spcPts val="408"/>
              </a:spcBef>
              <a:spcAft>
                <a:spcPts val="0"/>
              </a:spcAft>
              <a:buSzPts val="1021"/>
              <a:buNone/>
              <a:defRPr sz="1021"/>
            </a:lvl4pPr>
            <a:lvl5pPr indent="-228600" lvl="4" marL="2286000" rtl="0" algn="l">
              <a:lnSpc>
                <a:spcPct val="100000"/>
              </a:lnSpc>
              <a:spcBef>
                <a:spcPts val="408"/>
              </a:spcBef>
              <a:spcAft>
                <a:spcPts val="0"/>
              </a:spcAft>
              <a:buClr>
                <a:srgbClr val="323C46"/>
              </a:buClr>
              <a:buSzPts val="1021"/>
              <a:buNone/>
              <a:defRPr sz="1021"/>
            </a:lvl5pPr>
            <a:lvl6pPr indent="-342900" lvl="5" marL="2743200" rtl="0" algn="l">
              <a:lnSpc>
                <a:spcPct val="90000"/>
              </a:lnSpc>
              <a:spcBef>
                <a:spcPts val="408"/>
              </a:spcBef>
              <a:spcAft>
                <a:spcPts val="0"/>
              </a:spcAft>
              <a:buClr>
                <a:schemeClr val="dk1"/>
              </a:buClr>
              <a:buSzPts val="1800"/>
              <a:buChar char="‒"/>
              <a:defRPr/>
            </a:lvl6pPr>
            <a:lvl7pPr indent="-228600" lvl="6" marL="3200400" rtl="0" algn="l">
              <a:lnSpc>
                <a:spcPct val="90000"/>
              </a:lnSpc>
              <a:spcBef>
                <a:spcPts val="1225"/>
              </a:spcBef>
              <a:spcAft>
                <a:spcPts val="0"/>
              </a:spcAft>
              <a:buClr>
                <a:srgbClr val="323C46"/>
              </a:buClr>
              <a:buSzPts val="1800"/>
              <a:buNone/>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pic>
        <p:nvPicPr>
          <p:cNvPr id="17" name="Google Shape;17;p2"/>
          <p:cNvPicPr preferRelativeResize="0"/>
          <p:nvPr/>
        </p:nvPicPr>
        <p:blipFill rotWithShape="1">
          <a:blip r:embed="rId2">
            <a:alphaModFix/>
          </a:blip>
          <a:srcRect b="0" l="0" r="0" t="0"/>
          <a:stretch/>
        </p:blipFill>
        <p:spPr>
          <a:xfrm>
            <a:off x="6840179" y="4379320"/>
            <a:ext cx="1580084" cy="403962"/>
          </a:xfrm>
          <a:prstGeom prst="rect">
            <a:avLst/>
          </a:prstGeom>
          <a:noFill/>
          <a:ln>
            <a:noFill/>
          </a:ln>
        </p:spPr>
      </p:pic>
      <p:sp>
        <p:nvSpPr>
          <p:cNvPr id="18" name="Google Shape;18;p2"/>
          <p:cNvSpPr/>
          <p:nvPr/>
        </p:nvSpPr>
        <p:spPr>
          <a:xfrm>
            <a:off x="1" y="4857919"/>
            <a:ext cx="3317100" cy="285600"/>
          </a:xfrm>
          <a:prstGeom prst="rect">
            <a:avLst/>
          </a:prstGeom>
          <a:solidFill>
            <a:srgbClr val="E13C3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225" u="none" cap="none" strike="noStrike">
              <a:solidFill>
                <a:schemeClr val="lt1"/>
              </a:solidFill>
              <a:latin typeface="Arial"/>
              <a:ea typeface="Arial"/>
              <a:cs typeface="Arial"/>
              <a:sym typeface="Aria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ART style 1b">
  <p:cSld name="PART style 1b">
    <p:spTree>
      <p:nvGrpSpPr>
        <p:cNvPr id="80" name="Shape 80"/>
        <p:cNvGrpSpPr/>
        <p:nvPr/>
      </p:nvGrpSpPr>
      <p:grpSpPr>
        <a:xfrm>
          <a:off x="0" y="0"/>
          <a:ext cx="0" cy="0"/>
          <a:chOff x="0" y="0"/>
          <a:chExt cx="0" cy="0"/>
        </a:xfrm>
      </p:grpSpPr>
      <p:sp>
        <p:nvSpPr>
          <p:cNvPr id="81" name="Google Shape;81;p11"/>
          <p:cNvSpPr/>
          <p:nvPr/>
        </p:nvSpPr>
        <p:spPr>
          <a:xfrm>
            <a:off x="1" y="4857919"/>
            <a:ext cx="3317100" cy="2856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225" u="none" cap="none" strike="noStrike">
              <a:solidFill>
                <a:schemeClr val="lt1"/>
              </a:solidFill>
              <a:latin typeface="Arial"/>
              <a:ea typeface="Arial"/>
              <a:cs typeface="Arial"/>
              <a:sym typeface="Arial"/>
            </a:endParaRPr>
          </a:p>
        </p:txBody>
      </p:sp>
      <p:sp>
        <p:nvSpPr>
          <p:cNvPr id="82" name="Google Shape;82;p11"/>
          <p:cNvSpPr/>
          <p:nvPr>
            <p:ph idx="2" type="pic"/>
          </p:nvPr>
        </p:nvSpPr>
        <p:spPr>
          <a:xfrm>
            <a:off x="3148470" y="2"/>
            <a:ext cx="5995500" cy="5143500"/>
          </a:xfrm>
          <a:prstGeom prst="rect">
            <a:avLst/>
          </a:prstGeom>
          <a:noFill/>
          <a:ln>
            <a:noFill/>
          </a:ln>
        </p:spPr>
      </p:sp>
      <p:sp>
        <p:nvSpPr>
          <p:cNvPr id="83" name="Google Shape;83;p11"/>
          <p:cNvSpPr txBox="1"/>
          <p:nvPr>
            <p:ph type="title"/>
          </p:nvPr>
        </p:nvSpPr>
        <p:spPr>
          <a:xfrm>
            <a:off x="178944" y="1783268"/>
            <a:ext cx="2454000" cy="783300"/>
          </a:xfrm>
          <a:prstGeom prst="rect">
            <a:avLst/>
          </a:prstGeom>
          <a:noFill/>
          <a:ln>
            <a:noFill/>
          </a:ln>
        </p:spPr>
        <p:txBody>
          <a:bodyPr anchorCtr="0" anchor="ctr" bIns="0" lIns="0" spcFirstLastPara="1" rIns="0" wrap="square" tIns="0">
            <a:noAutofit/>
          </a:bodyPr>
          <a:lstStyle>
            <a:lvl1pPr lvl="0" rtl="0" algn="l">
              <a:lnSpc>
                <a:spcPct val="90000"/>
              </a:lnSpc>
              <a:spcBef>
                <a:spcPts val="0"/>
              </a:spcBef>
              <a:spcAft>
                <a:spcPts val="0"/>
              </a:spcAft>
              <a:buClr>
                <a:schemeClr val="lt1"/>
              </a:buClr>
              <a:buSzPts val="2000"/>
              <a:buFont typeface="Arial Black"/>
              <a:buNone/>
              <a:defRPr b="0" sz="2000" cap="none">
                <a:solidFill>
                  <a:schemeClr val="lt1"/>
                </a:solidFill>
                <a:latin typeface="Arial Black"/>
                <a:ea typeface="Arial Black"/>
                <a:cs typeface="Arial Black"/>
                <a:sym typeface="Arial Black"/>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84" name="Google Shape;84;p11"/>
          <p:cNvSpPr txBox="1"/>
          <p:nvPr>
            <p:ph idx="1" type="body"/>
          </p:nvPr>
        </p:nvSpPr>
        <p:spPr>
          <a:xfrm>
            <a:off x="178944" y="2735331"/>
            <a:ext cx="2454000" cy="746400"/>
          </a:xfrm>
          <a:prstGeom prst="rect">
            <a:avLst/>
          </a:prstGeom>
          <a:noFill/>
          <a:ln>
            <a:noFill/>
          </a:ln>
        </p:spPr>
        <p:txBody>
          <a:bodyPr anchorCtr="0" anchor="t" bIns="0" lIns="0" spcFirstLastPara="1" rIns="0" wrap="square" tIns="0">
            <a:normAutofit/>
          </a:bodyPr>
          <a:lstStyle>
            <a:lvl1pPr indent="-228600" lvl="0" marL="457200" rtl="0" algn="l">
              <a:lnSpc>
                <a:spcPct val="100000"/>
              </a:lnSpc>
              <a:spcBef>
                <a:spcPts val="0"/>
              </a:spcBef>
              <a:spcAft>
                <a:spcPts val="0"/>
              </a:spcAft>
              <a:buClr>
                <a:schemeClr val="dk1"/>
              </a:buClr>
              <a:buSzPts val="816"/>
              <a:buNone/>
              <a:defRPr b="1" sz="816" cap="none">
                <a:solidFill>
                  <a:schemeClr val="dk1"/>
                </a:solidFill>
                <a:latin typeface="Arial"/>
                <a:ea typeface="Arial"/>
                <a:cs typeface="Arial"/>
                <a:sym typeface="Arial"/>
              </a:defRPr>
            </a:lvl1pPr>
            <a:lvl2pPr indent="-228600" lvl="1" marL="914400" rtl="0" algn="l">
              <a:lnSpc>
                <a:spcPct val="100000"/>
              </a:lnSpc>
              <a:spcBef>
                <a:spcPts val="408"/>
              </a:spcBef>
              <a:spcAft>
                <a:spcPts val="0"/>
              </a:spcAft>
              <a:buClr>
                <a:srgbClr val="323C46"/>
              </a:buClr>
              <a:buSzPts val="1021"/>
              <a:buNone/>
              <a:defRPr sz="1021"/>
            </a:lvl2pPr>
            <a:lvl3pPr indent="-228600" lvl="2" marL="1371600" rtl="0" algn="l">
              <a:lnSpc>
                <a:spcPct val="100000"/>
              </a:lnSpc>
              <a:spcBef>
                <a:spcPts val="408"/>
              </a:spcBef>
              <a:spcAft>
                <a:spcPts val="0"/>
              </a:spcAft>
              <a:buSzPts val="1021"/>
              <a:buNone/>
              <a:defRPr sz="1021"/>
            </a:lvl3pPr>
            <a:lvl4pPr indent="-228600" lvl="3" marL="1828800" rtl="0" algn="l">
              <a:lnSpc>
                <a:spcPct val="100000"/>
              </a:lnSpc>
              <a:spcBef>
                <a:spcPts val="408"/>
              </a:spcBef>
              <a:spcAft>
                <a:spcPts val="0"/>
              </a:spcAft>
              <a:buSzPts val="1021"/>
              <a:buNone/>
              <a:defRPr sz="1021"/>
            </a:lvl4pPr>
            <a:lvl5pPr indent="-228600" lvl="4" marL="2286000" rtl="0" algn="l">
              <a:lnSpc>
                <a:spcPct val="100000"/>
              </a:lnSpc>
              <a:spcBef>
                <a:spcPts val="408"/>
              </a:spcBef>
              <a:spcAft>
                <a:spcPts val="0"/>
              </a:spcAft>
              <a:buClr>
                <a:srgbClr val="323C46"/>
              </a:buClr>
              <a:buSzPts val="1021"/>
              <a:buNone/>
              <a:defRPr sz="1021"/>
            </a:lvl5pPr>
            <a:lvl6pPr indent="-342900" lvl="5" marL="2743200" rtl="0" algn="l">
              <a:lnSpc>
                <a:spcPct val="90000"/>
              </a:lnSpc>
              <a:spcBef>
                <a:spcPts val="408"/>
              </a:spcBef>
              <a:spcAft>
                <a:spcPts val="0"/>
              </a:spcAft>
              <a:buClr>
                <a:schemeClr val="dk1"/>
              </a:buClr>
              <a:buSzPts val="1800"/>
              <a:buChar char="‒"/>
              <a:defRPr/>
            </a:lvl6pPr>
            <a:lvl7pPr indent="-228600" lvl="6" marL="3200400" rtl="0" algn="l">
              <a:lnSpc>
                <a:spcPct val="90000"/>
              </a:lnSpc>
              <a:spcBef>
                <a:spcPts val="1225"/>
              </a:spcBef>
              <a:spcAft>
                <a:spcPts val="0"/>
              </a:spcAft>
              <a:buClr>
                <a:srgbClr val="323C46"/>
              </a:buClr>
              <a:buSzPts val="1800"/>
              <a:buNone/>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85" name="Google Shape;85;p11"/>
          <p:cNvSpPr txBox="1"/>
          <p:nvPr>
            <p:ph idx="12" type="sldNum"/>
          </p:nvPr>
        </p:nvSpPr>
        <p:spPr>
          <a:xfrm>
            <a:off x="176213" y="122270"/>
            <a:ext cx="143100" cy="171300"/>
          </a:xfrm>
          <a:prstGeom prst="rect">
            <a:avLst/>
          </a:prstGeom>
          <a:noFill/>
          <a:ln>
            <a:noFill/>
          </a:ln>
        </p:spPr>
        <p:txBody>
          <a:bodyPr anchorCtr="0" anchor="ctr" bIns="0" lIns="0" spcFirstLastPara="1" rIns="0" wrap="square" tIns="0">
            <a:noAutofit/>
          </a:bodyPr>
          <a:lstStyle>
            <a:lvl1pPr indent="0" lvl="0" marL="0" rtl="0" algn="ctr">
              <a:spcBef>
                <a:spcPts val="0"/>
              </a:spcBef>
              <a:buNone/>
              <a:defRPr b="0" i="0" sz="600" u="none" cap="none" strike="noStrike">
                <a:solidFill>
                  <a:schemeClr val="lt1"/>
                </a:solidFill>
                <a:latin typeface="Arial"/>
                <a:ea typeface="Arial"/>
                <a:cs typeface="Arial"/>
                <a:sym typeface="Arial"/>
              </a:defRPr>
            </a:lvl1pPr>
            <a:lvl2pPr indent="0" lvl="1" marL="0" rtl="0" algn="ctr">
              <a:spcBef>
                <a:spcPts val="0"/>
              </a:spcBef>
              <a:buNone/>
              <a:defRPr b="0" i="0" sz="600" u="none" cap="none" strike="noStrike">
                <a:solidFill>
                  <a:schemeClr val="lt1"/>
                </a:solidFill>
                <a:latin typeface="Arial"/>
                <a:ea typeface="Arial"/>
                <a:cs typeface="Arial"/>
                <a:sym typeface="Arial"/>
              </a:defRPr>
            </a:lvl2pPr>
            <a:lvl3pPr indent="0" lvl="2" marL="0" rtl="0" algn="ctr">
              <a:spcBef>
                <a:spcPts val="0"/>
              </a:spcBef>
              <a:buNone/>
              <a:defRPr b="0" i="0" sz="600" u="none" cap="none" strike="noStrike">
                <a:solidFill>
                  <a:schemeClr val="lt1"/>
                </a:solidFill>
                <a:latin typeface="Arial"/>
                <a:ea typeface="Arial"/>
                <a:cs typeface="Arial"/>
                <a:sym typeface="Arial"/>
              </a:defRPr>
            </a:lvl3pPr>
            <a:lvl4pPr indent="0" lvl="3" marL="0" rtl="0" algn="ctr">
              <a:spcBef>
                <a:spcPts val="0"/>
              </a:spcBef>
              <a:buNone/>
              <a:defRPr b="0" i="0" sz="600" u="none" cap="none" strike="noStrike">
                <a:solidFill>
                  <a:schemeClr val="lt1"/>
                </a:solidFill>
                <a:latin typeface="Arial"/>
                <a:ea typeface="Arial"/>
                <a:cs typeface="Arial"/>
                <a:sym typeface="Arial"/>
              </a:defRPr>
            </a:lvl4pPr>
            <a:lvl5pPr indent="0" lvl="4" marL="0" rtl="0" algn="ctr">
              <a:spcBef>
                <a:spcPts val="0"/>
              </a:spcBef>
              <a:buNone/>
              <a:defRPr b="0" i="0" sz="600" u="none" cap="none" strike="noStrike">
                <a:solidFill>
                  <a:schemeClr val="lt1"/>
                </a:solidFill>
                <a:latin typeface="Arial"/>
                <a:ea typeface="Arial"/>
                <a:cs typeface="Arial"/>
                <a:sym typeface="Arial"/>
              </a:defRPr>
            </a:lvl5pPr>
            <a:lvl6pPr indent="0" lvl="5" marL="0" rtl="0" algn="ctr">
              <a:spcBef>
                <a:spcPts val="0"/>
              </a:spcBef>
              <a:buNone/>
              <a:defRPr b="0" i="0" sz="600" u="none" cap="none" strike="noStrike">
                <a:solidFill>
                  <a:schemeClr val="lt1"/>
                </a:solidFill>
                <a:latin typeface="Arial"/>
                <a:ea typeface="Arial"/>
                <a:cs typeface="Arial"/>
                <a:sym typeface="Arial"/>
              </a:defRPr>
            </a:lvl6pPr>
            <a:lvl7pPr indent="0" lvl="6" marL="0" rtl="0" algn="ctr">
              <a:spcBef>
                <a:spcPts val="0"/>
              </a:spcBef>
              <a:buNone/>
              <a:defRPr b="0" i="0" sz="600" u="none" cap="none" strike="noStrike">
                <a:solidFill>
                  <a:schemeClr val="lt1"/>
                </a:solidFill>
                <a:latin typeface="Arial"/>
                <a:ea typeface="Arial"/>
                <a:cs typeface="Arial"/>
                <a:sym typeface="Arial"/>
              </a:defRPr>
            </a:lvl7pPr>
            <a:lvl8pPr indent="0" lvl="7" marL="0" rtl="0" algn="ctr">
              <a:spcBef>
                <a:spcPts val="0"/>
              </a:spcBef>
              <a:buNone/>
              <a:defRPr b="0" i="0" sz="600" u="none" cap="none" strike="noStrike">
                <a:solidFill>
                  <a:schemeClr val="lt1"/>
                </a:solidFill>
                <a:latin typeface="Arial"/>
                <a:ea typeface="Arial"/>
                <a:cs typeface="Arial"/>
                <a:sym typeface="Arial"/>
              </a:defRPr>
            </a:lvl8pPr>
            <a:lvl9pPr indent="0" lvl="8" marL="0" rtl="0" algn="ctr">
              <a:spcBef>
                <a:spcPts val="0"/>
              </a:spcBef>
              <a:buNone/>
              <a:defRPr b="0" i="0" sz="600" u="none" cap="none" strike="noStrike">
                <a:solidFill>
                  <a:schemeClr val="lt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ART style 1c">
  <p:cSld name="PART style 1c">
    <p:bg>
      <p:bgPr>
        <a:solidFill>
          <a:schemeClr val="dk1"/>
        </a:solidFill>
      </p:bgPr>
    </p:bg>
    <p:spTree>
      <p:nvGrpSpPr>
        <p:cNvPr id="86" name="Shape 86"/>
        <p:cNvGrpSpPr/>
        <p:nvPr/>
      </p:nvGrpSpPr>
      <p:grpSpPr>
        <a:xfrm>
          <a:off x="0" y="0"/>
          <a:ext cx="0" cy="0"/>
          <a:chOff x="0" y="0"/>
          <a:chExt cx="0" cy="0"/>
        </a:xfrm>
      </p:grpSpPr>
      <p:sp>
        <p:nvSpPr>
          <p:cNvPr id="87" name="Google Shape;87;p12"/>
          <p:cNvSpPr/>
          <p:nvPr>
            <p:ph idx="2" type="pic"/>
          </p:nvPr>
        </p:nvSpPr>
        <p:spPr>
          <a:xfrm>
            <a:off x="3148470" y="2"/>
            <a:ext cx="5995500" cy="5143500"/>
          </a:xfrm>
          <a:prstGeom prst="rect">
            <a:avLst/>
          </a:prstGeom>
          <a:noFill/>
          <a:ln>
            <a:noFill/>
          </a:ln>
        </p:spPr>
      </p:sp>
      <p:sp>
        <p:nvSpPr>
          <p:cNvPr id="88" name="Google Shape;88;p12"/>
          <p:cNvSpPr txBox="1"/>
          <p:nvPr>
            <p:ph type="title"/>
          </p:nvPr>
        </p:nvSpPr>
        <p:spPr>
          <a:xfrm>
            <a:off x="178944" y="1783268"/>
            <a:ext cx="2454000" cy="783300"/>
          </a:xfrm>
          <a:prstGeom prst="rect">
            <a:avLst/>
          </a:prstGeom>
          <a:noFill/>
          <a:ln>
            <a:noFill/>
          </a:ln>
        </p:spPr>
        <p:txBody>
          <a:bodyPr anchorCtr="0" anchor="ctr" bIns="0" lIns="0" spcFirstLastPara="1" rIns="0" wrap="square" tIns="0">
            <a:noAutofit/>
          </a:bodyPr>
          <a:lstStyle>
            <a:lvl1pPr lvl="0" rtl="0" algn="l">
              <a:lnSpc>
                <a:spcPct val="90000"/>
              </a:lnSpc>
              <a:spcBef>
                <a:spcPts val="0"/>
              </a:spcBef>
              <a:spcAft>
                <a:spcPts val="0"/>
              </a:spcAft>
              <a:buClr>
                <a:schemeClr val="lt2"/>
              </a:buClr>
              <a:buSzPts val="2000"/>
              <a:buFont typeface="Arial Black"/>
              <a:buNone/>
              <a:defRPr b="0" sz="2000" cap="none">
                <a:solidFill>
                  <a:schemeClr val="lt2"/>
                </a:solidFill>
                <a:latin typeface="Arial Black"/>
                <a:ea typeface="Arial Black"/>
                <a:cs typeface="Arial Black"/>
                <a:sym typeface="Arial Black"/>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89" name="Google Shape;89;p12"/>
          <p:cNvSpPr txBox="1"/>
          <p:nvPr>
            <p:ph idx="1" type="body"/>
          </p:nvPr>
        </p:nvSpPr>
        <p:spPr>
          <a:xfrm>
            <a:off x="178944" y="2735331"/>
            <a:ext cx="2454000" cy="746400"/>
          </a:xfrm>
          <a:prstGeom prst="rect">
            <a:avLst/>
          </a:prstGeom>
          <a:noFill/>
          <a:ln>
            <a:noFill/>
          </a:ln>
        </p:spPr>
        <p:txBody>
          <a:bodyPr anchorCtr="0" anchor="t" bIns="0" lIns="0" spcFirstLastPara="1" rIns="0" wrap="square" tIns="0">
            <a:normAutofit/>
          </a:bodyPr>
          <a:lstStyle>
            <a:lvl1pPr indent="-228600" lvl="0" marL="457200" rtl="0" algn="l">
              <a:lnSpc>
                <a:spcPct val="100000"/>
              </a:lnSpc>
              <a:spcBef>
                <a:spcPts val="0"/>
              </a:spcBef>
              <a:spcAft>
                <a:spcPts val="0"/>
              </a:spcAft>
              <a:buClr>
                <a:srgbClr val="768A9D"/>
              </a:buClr>
              <a:buSzPts val="816"/>
              <a:buNone/>
              <a:defRPr b="1" sz="816" cap="none">
                <a:solidFill>
                  <a:srgbClr val="768A9D"/>
                </a:solidFill>
                <a:latin typeface="Arial"/>
                <a:ea typeface="Arial"/>
                <a:cs typeface="Arial"/>
                <a:sym typeface="Arial"/>
              </a:defRPr>
            </a:lvl1pPr>
            <a:lvl2pPr indent="-228600" lvl="1" marL="914400" rtl="0" algn="l">
              <a:lnSpc>
                <a:spcPct val="100000"/>
              </a:lnSpc>
              <a:spcBef>
                <a:spcPts val="408"/>
              </a:spcBef>
              <a:spcAft>
                <a:spcPts val="0"/>
              </a:spcAft>
              <a:buClr>
                <a:srgbClr val="323C46"/>
              </a:buClr>
              <a:buSzPts val="1021"/>
              <a:buNone/>
              <a:defRPr sz="1021"/>
            </a:lvl2pPr>
            <a:lvl3pPr indent="-228600" lvl="2" marL="1371600" rtl="0" algn="l">
              <a:lnSpc>
                <a:spcPct val="100000"/>
              </a:lnSpc>
              <a:spcBef>
                <a:spcPts val="408"/>
              </a:spcBef>
              <a:spcAft>
                <a:spcPts val="0"/>
              </a:spcAft>
              <a:buSzPts val="1021"/>
              <a:buNone/>
              <a:defRPr sz="1021"/>
            </a:lvl3pPr>
            <a:lvl4pPr indent="-228600" lvl="3" marL="1828800" rtl="0" algn="l">
              <a:lnSpc>
                <a:spcPct val="100000"/>
              </a:lnSpc>
              <a:spcBef>
                <a:spcPts val="408"/>
              </a:spcBef>
              <a:spcAft>
                <a:spcPts val="0"/>
              </a:spcAft>
              <a:buSzPts val="1021"/>
              <a:buNone/>
              <a:defRPr sz="1021"/>
            </a:lvl4pPr>
            <a:lvl5pPr indent="-228600" lvl="4" marL="2286000" rtl="0" algn="l">
              <a:lnSpc>
                <a:spcPct val="100000"/>
              </a:lnSpc>
              <a:spcBef>
                <a:spcPts val="408"/>
              </a:spcBef>
              <a:spcAft>
                <a:spcPts val="0"/>
              </a:spcAft>
              <a:buClr>
                <a:srgbClr val="323C46"/>
              </a:buClr>
              <a:buSzPts val="1021"/>
              <a:buNone/>
              <a:defRPr sz="1021"/>
            </a:lvl5pPr>
            <a:lvl6pPr indent="-342900" lvl="5" marL="2743200" rtl="0" algn="l">
              <a:lnSpc>
                <a:spcPct val="90000"/>
              </a:lnSpc>
              <a:spcBef>
                <a:spcPts val="408"/>
              </a:spcBef>
              <a:spcAft>
                <a:spcPts val="0"/>
              </a:spcAft>
              <a:buClr>
                <a:schemeClr val="dk1"/>
              </a:buClr>
              <a:buSzPts val="1800"/>
              <a:buChar char="‒"/>
              <a:defRPr/>
            </a:lvl6pPr>
            <a:lvl7pPr indent="-228600" lvl="6" marL="3200400" rtl="0" algn="l">
              <a:lnSpc>
                <a:spcPct val="90000"/>
              </a:lnSpc>
              <a:spcBef>
                <a:spcPts val="1225"/>
              </a:spcBef>
              <a:spcAft>
                <a:spcPts val="0"/>
              </a:spcAft>
              <a:buClr>
                <a:srgbClr val="323C46"/>
              </a:buClr>
              <a:buSzPts val="1800"/>
              <a:buNone/>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90" name="Google Shape;90;p12"/>
          <p:cNvSpPr txBox="1"/>
          <p:nvPr>
            <p:ph idx="12" type="sldNum"/>
          </p:nvPr>
        </p:nvSpPr>
        <p:spPr>
          <a:xfrm>
            <a:off x="176213" y="122270"/>
            <a:ext cx="143100" cy="171300"/>
          </a:xfrm>
          <a:prstGeom prst="rect">
            <a:avLst/>
          </a:prstGeom>
          <a:noFill/>
          <a:ln>
            <a:noFill/>
          </a:ln>
        </p:spPr>
        <p:txBody>
          <a:bodyPr anchorCtr="0" anchor="ctr" bIns="0" lIns="0" spcFirstLastPara="1" rIns="0" wrap="square" tIns="0">
            <a:noAutofit/>
          </a:bodyPr>
          <a:lstStyle>
            <a:lvl1pPr indent="0" lvl="0" marL="0" rtl="0" algn="ctr">
              <a:spcBef>
                <a:spcPts val="0"/>
              </a:spcBef>
              <a:buNone/>
              <a:defRPr b="0" i="0" sz="600" u="none" cap="none" strike="noStrike">
                <a:solidFill>
                  <a:schemeClr val="lt2"/>
                </a:solidFill>
                <a:latin typeface="Arial"/>
                <a:ea typeface="Arial"/>
                <a:cs typeface="Arial"/>
                <a:sym typeface="Arial"/>
              </a:defRPr>
            </a:lvl1pPr>
            <a:lvl2pPr indent="0" lvl="1" marL="0" rtl="0" algn="ctr">
              <a:spcBef>
                <a:spcPts val="0"/>
              </a:spcBef>
              <a:buNone/>
              <a:defRPr b="0" i="0" sz="600" u="none" cap="none" strike="noStrike">
                <a:solidFill>
                  <a:schemeClr val="lt2"/>
                </a:solidFill>
                <a:latin typeface="Arial"/>
                <a:ea typeface="Arial"/>
                <a:cs typeface="Arial"/>
                <a:sym typeface="Arial"/>
              </a:defRPr>
            </a:lvl2pPr>
            <a:lvl3pPr indent="0" lvl="2" marL="0" rtl="0" algn="ctr">
              <a:spcBef>
                <a:spcPts val="0"/>
              </a:spcBef>
              <a:buNone/>
              <a:defRPr b="0" i="0" sz="600" u="none" cap="none" strike="noStrike">
                <a:solidFill>
                  <a:schemeClr val="lt2"/>
                </a:solidFill>
                <a:latin typeface="Arial"/>
                <a:ea typeface="Arial"/>
                <a:cs typeface="Arial"/>
                <a:sym typeface="Arial"/>
              </a:defRPr>
            </a:lvl3pPr>
            <a:lvl4pPr indent="0" lvl="3" marL="0" rtl="0" algn="ctr">
              <a:spcBef>
                <a:spcPts val="0"/>
              </a:spcBef>
              <a:buNone/>
              <a:defRPr b="0" i="0" sz="600" u="none" cap="none" strike="noStrike">
                <a:solidFill>
                  <a:schemeClr val="lt2"/>
                </a:solidFill>
                <a:latin typeface="Arial"/>
                <a:ea typeface="Arial"/>
                <a:cs typeface="Arial"/>
                <a:sym typeface="Arial"/>
              </a:defRPr>
            </a:lvl4pPr>
            <a:lvl5pPr indent="0" lvl="4" marL="0" rtl="0" algn="ctr">
              <a:spcBef>
                <a:spcPts val="0"/>
              </a:spcBef>
              <a:buNone/>
              <a:defRPr b="0" i="0" sz="600" u="none" cap="none" strike="noStrike">
                <a:solidFill>
                  <a:schemeClr val="lt2"/>
                </a:solidFill>
                <a:latin typeface="Arial"/>
                <a:ea typeface="Arial"/>
                <a:cs typeface="Arial"/>
                <a:sym typeface="Arial"/>
              </a:defRPr>
            </a:lvl5pPr>
            <a:lvl6pPr indent="0" lvl="5" marL="0" rtl="0" algn="ctr">
              <a:spcBef>
                <a:spcPts val="0"/>
              </a:spcBef>
              <a:buNone/>
              <a:defRPr b="0" i="0" sz="600" u="none" cap="none" strike="noStrike">
                <a:solidFill>
                  <a:schemeClr val="lt2"/>
                </a:solidFill>
                <a:latin typeface="Arial"/>
                <a:ea typeface="Arial"/>
                <a:cs typeface="Arial"/>
                <a:sym typeface="Arial"/>
              </a:defRPr>
            </a:lvl6pPr>
            <a:lvl7pPr indent="0" lvl="6" marL="0" rtl="0" algn="ctr">
              <a:spcBef>
                <a:spcPts val="0"/>
              </a:spcBef>
              <a:buNone/>
              <a:defRPr b="0" i="0" sz="600" u="none" cap="none" strike="noStrike">
                <a:solidFill>
                  <a:schemeClr val="lt2"/>
                </a:solidFill>
                <a:latin typeface="Arial"/>
                <a:ea typeface="Arial"/>
                <a:cs typeface="Arial"/>
                <a:sym typeface="Arial"/>
              </a:defRPr>
            </a:lvl7pPr>
            <a:lvl8pPr indent="0" lvl="7" marL="0" rtl="0" algn="ctr">
              <a:spcBef>
                <a:spcPts val="0"/>
              </a:spcBef>
              <a:buNone/>
              <a:defRPr b="0" i="0" sz="600" u="none" cap="none" strike="noStrike">
                <a:solidFill>
                  <a:schemeClr val="lt2"/>
                </a:solidFill>
                <a:latin typeface="Arial"/>
                <a:ea typeface="Arial"/>
                <a:cs typeface="Arial"/>
                <a:sym typeface="Arial"/>
              </a:defRPr>
            </a:lvl8pPr>
            <a:lvl9pPr indent="0" lvl="8" marL="0" rtl="0" algn="ctr">
              <a:spcBef>
                <a:spcPts val="0"/>
              </a:spcBef>
              <a:buNone/>
              <a:defRPr b="0" i="0" sz="600" u="none" cap="none" strike="noStrike">
                <a:solidFill>
                  <a:schemeClr val="lt2"/>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ART style 2a">
  <p:cSld name="PART style 2a">
    <p:bg>
      <p:bgPr>
        <a:solidFill>
          <a:schemeClr val="dk1"/>
        </a:solidFill>
      </p:bgPr>
    </p:bg>
    <p:spTree>
      <p:nvGrpSpPr>
        <p:cNvPr id="91" name="Shape 91"/>
        <p:cNvGrpSpPr/>
        <p:nvPr/>
      </p:nvGrpSpPr>
      <p:grpSpPr>
        <a:xfrm>
          <a:off x="0" y="0"/>
          <a:ext cx="0" cy="0"/>
          <a:chOff x="0" y="0"/>
          <a:chExt cx="0" cy="0"/>
        </a:xfrm>
      </p:grpSpPr>
      <p:sp>
        <p:nvSpPr>
          <p:cNvPr id="92" name="Google Shape;92;p13"/>
          <p:cNvSpPr/>
          <p:nvPr>
            <p:ph idx="2" type="pic"/>
          </p:nvPr>
        </p:nvSpPr>
        <p:spPr>
          <a:xfrm>
            <a:off x="-1" y="1"/>
            <a:ext cx="9144000" cy="2571900"/>
          </a:xfrm>
          <a:prstGeom prst="rect">
            <a:avLst/>
          </a:prstGeom>
          <a:noFill/>
          <a:ln>
            <a:noFill/>
          </a:ln>
        </p:spPr>
      </p:sp>
      <p:sp>
        <p:nvSpPr>
          <p:cNvPr id="93" name="Google Shape;93;p13"/>
          <p:cNvSpPr txBox="1"/>
          <p:nvPr>
            <p:ph idx="1" type="body"/>
          </p:nvPr>
        </p:nvSpPr>
        <p:spPr>
          <a:xfrm>
            <a:off x="2294755" y="3756568"/>
            <a:ext cx="4554600" cy="746400"/>
          </a:xfrm>
          <a:prstGeom prst="rect">
            <a:avLst/>
          </a:prstGeom>
          <a:noFill/>
          <a:ln>
            <a:noFill/>
          </a:ln>
        </p:spPr>
        <p:txBody>
          <a:bodyPr anchorCtr="0" anchor="ctr" bIns="0" lIns="0" spcFirstLastPara="1" rIns="0" wrap="square" tIns="0">
            <a:normAutofit/>
          </a:bodyPr>
          <a:lstStyle>
            <a:lvl1pPr indent="-228600" lvl="0" marL="457200" rtl="0" algn="ctr">
              <a:lnSpc>
                <a:spcPct val="100000"/>
              </a:lnSpc>
              <a:spcBef>
                <a:spcPts val="0"/>
              </a:spcBef>
              <a:spcAft>
                <a:spcPts val="0"/>
              </a:spcAft>
              <a:buClr>
                <a:schemeClr val="lt2"/>
              </a:buClr>
              <a:buSzPts val="816"/>
              <a:buNone/>
              <a:defRPr b="1" sz="816" cap="none">
                <a:solidFill>
                  <a:schemeClr val="lt2"/>
                </a:solidFill>
                <a:latin typeface="Arial"/>
                <a:ea typeface="Arial"/>
                <a:cs typeface="Arial"/>
                <a:sym typeface="Arial"/>
              </a:defRPr>
            </a:lvl1pPr>
            <a:lvl2pPr indent="-228600" lvl="1" marL="914400" rtl="0" algn="l">
              <a:lnSpc>
                <a:spcPct val="100000"/>
              </a:lnSpc>
              <a:spcBef>
                <a:spcPts val="408"/>
              </a:spcBef>
              <a:spcAft>
                <a:spcPts val="0"/>
              </a:spcAft>
              <a:buClr>
                <a:srgbClr val="323C46"/>
              </a:buClr>
              <a:buSzPts val="1021"/>
              <a:buNone/>
              <a:defRPr sz="1021"/>
            </a:lvl2pPr>
            <a:lvl3pPr indent="-228600" lvl="2" marL="1371600" rtl="0" algn="l">
              <a:lnSpc>
                <a:spcPct val="100000"/>
              </a:lnSpc>
              <a:spcBef>
                <a:spcPts val="408"/>
              </a:spcBef>
              <a:spcAft>
                <a:spcPts val="0"/>
              </a:spcAft>
              <a:buSzPts val="1021"/>
              <a:buNone/>
              <a:defRPr sz="1021"/>
            </a:lvl3pPr>
            <a:lvl4pPr indent="-228600" lvl="3" marL="1828800" rtl="0" algn="l">
              <a:lnSpc>
                <a:spcPct val="100000"/>
              </a:lnSpc>
              <a:spcBef>
                <a:spcPts val="408"/>
              </a:spcBef>
              <a:spcAft>
                <a:spcPts val="0"/>
              </a:spcAft>
              <a:buSzPts val="1021"/>
              <a:buNone/>
              <a:defRPr sz="1021"/>
            </a:lvl4pPr>
            <a:lvl5pPr indent="-228600" lvl="4" marL="2286000" rtl="0" algn="l">
              <a:lnSpc>
                <a:spcPct val="100000"/>
              </a:lnSpc>
              <a:spcBef>
                <a:spcPts val="408"/>
              </a:spcBef>
              <a:spcAft>
                <a:spcPts val="0"/>
              </a:spcAft>
              <a:buClr>
                <a:srgbClr val="323C46"/>
              </a:buClr>
              <a:buSzPts val="1021"/>
              <a:buNone/>
              <a:defRPr sz="1021"/>
            </a:lvl5pPr>
            <a:lvl6pPr indent="-342900" lvl="5" marL="2743200" rtl="0" algn="l">
              <a:lnSpc>
                <a:spcPct val="90000"/>
              </a:lnSpc>
              <a:spcBef>
                <a:spcPts val="408"/>
              </a:spcBef>
              <a:spcAft>
                <a:spcPts val="0"/>
              </a:spcAft>
              <a:buClr>
                <a:schemeClr val="dk1"/>
              </a:buClr>
              <a:buSzPts val="1800"/>
              <a:buChar char="‒"/>
              <a:defRPr/>
            </a:lvl6pPr>
            <a:lvl7pPr indent="-228600" lvl="6" marL="3200400" rtl="0" algn="l">
              <a:lnSpc>
                <a:spcPct val="90000"/>
              </a:lnSpc>
              <a:spcBef>
                <a:spcPts val="1225"/>
              </a:spcBef>
              <a:spcAft>
                <a:spcPts val="0"/>
              </a:spcAft>
              <a:buClr>
                <a:srgbClr val="323C46"/>
              </a:buClr>
              <a:buSzPts val="1800"/>
              <a:buNone/>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94" name="Google Shape;94;p13"/>
          <p:cNvSpPr/>
          <p:nvPr/>
        </p:nvSpPr>
        <p:spPr>
          <a:xfrm>
            <a:off x="2024962" y="3506863"/>
            <a:ext cx="5097000" cy="489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225" u="none" cap="none" strike="noStrike">
              <a:solidFill>
                <a:schemeClr val="lt1"/>
              </a:solidFill>
              <a:latin typeface="Arial"/>
              <a:ea typeface="Arial"/>
              <a:cs typeface="Arial"/>
              <a:sym typeface="Arial"/>
            </a:endParaRPr>
          </a:p>
        </p:txBody>
      </p:sp>
      <p:sp>
        <p:nvSpPr>
          <p:cNvPr id="95" name="Google Shape;95;p13"/>
          <p:cNvSpPr txBox="1"/>
          <p:nvPr>
            <p:ph idx="3" type="body"/>
          </p:nvPr>
        </p:nvSpPr>
        <p:spPr>
          <a:xfrm>
            <a:off x="2021374" y="1571701"/>
            <a:ext cx="5100600" cy="1935300"/>
          </a:xfrm>
          <a:prstGeom prst="rect">
            <a:avLst/>
          </a:prstGeom>
          <a:solidFill>
            <a:schemeClr val="lt2"/>
          </a:solidFill>
          <a:ln>
            <a:noFill/>
          </a:ln>
        </p:spPr>
        <p:txBody>
          <a:bodyPr anchorCtr="0" anchor="ctr" bIns="0" lIns="0" spcFirstLastPara="1" rIns="0" wrap="square" tIns="0">
            <a:normAutofit/>
          </a:bodyPr>
          <a:lstStyle>
            <a:lvl1pPr indent="-228600" lvl="0" marL="457200" rtl="0" algn="ctr">
              <a:lnSpc>
                <a:spcPct val="100000"/>
              </a:lnSpc>
              <a:spcBef>
                <a:spcPts val="0"/>
              </a:spcBef>
              <a:spcAft>
                <a:spcPts val="0"/>
              </a:spcAft>
              <a:buClr>
                <a:schemeClr val="dk1"/>
              </a:buClr>
              <a:buSzPts val="2000"/>
              <a:buNone/>
              <a:defRPr b="1" sz="2000" cap="none">
                <a:solidFill>
                  <a:schemeClr val="dk1"/>
                </a:solidFill>
                <a:latin typeface="Arial Black"/>
                <a:ea typeface="Arial Black"/>
                <a:cs typeface="Arial Black"/>
                <a:sym typeface="Arial Black"/>
              </a:defRPr>
            </a:lvl1pPr>
            <a:lvl2pPr indent="-228600" lvl="1" marL="914400" rtl="0" algn="l">
              <a:lnSpc>
                <a:spcPct val="100000"/>
              </a:lnSpc>
              <a:spcBef>
                <a:spcPts val="408"/>
              </a:spcBef>
              <a:spcAft>
                <a:spcPts val="0"/>
              </a:spcAft>
              <a:buClr>
                <a:srgbClr val="323C46"/>
              </a:buClr>
              <a:buSzPts val="1800"/>
              <a:buNone/>
              <a:defRPr/>
            </a:lvl2pPr>
            <a:lvl3pPr indent="-342900" lvl="2" marL="1371600" rtl="0" algn="l">
              <a:lnSpc>
                <a:spcPct val="100000"/>
              </a:lnSpc>
              <a:spcBef>
                <a:spcPts val="408"/>
              </a:spcBef>
              <a:spcAft>
                <a:spcPts val="0"/>
              </a:spcAft>
              <a:buSzPts val="1800"/>
              <a:buChar char="›"/>
              <a:defRPr/>
            </a:lvl3pPr>
            <a:lvl4pPr indent="-342900" lvl="3" marL="1828800" rtl="0" algn="l">
              <a:lnSpc>
                <a:spcPct val="100000"/>
              </a:lnSpc>
              <a:spcBef>
                <a:spcPts val="408"/>
              </a:spcBef>
              <a:spcAft>
                <a:spcPts val="0"/>
              </a:spcAft>
              <a:buSzPts val="1800"/>
              <a:buChar char="•"/>
              <a:defRPr/>
            </a:lvl4pPr>
            <a:lvl5pPr indent="-342900" lvl="4" marL="2286000" rtl="0" algn="l">
              <a:lnSpc>
                <a:spcPct val="100000"/>
              </a:lnSpc>
              <a:spcBef>
                <a:spcPts val="408"/>
              </a:spcBef>
              <a:spcAft>
                <a:spcPts val="0"/>
              </a:spcAft>
              <a:buClr>
                <a:srgbClr val="323C46"/>
              </a:buClr>
              <a:buSzPts val="1800"/>
              <a:buChar char="•"/>
              <a:defRPr/>
            </a:lvl5pPr>
            <a:lvl6pPr indent="-342900" lvl="5" marL="2743200" rtl="0" algn="l">
              <a:lnSpc>
                <a:spcPct val="90000"/>
              </a:lnSpc>
              <a:spcBef>
                <a:spcPts val="408"/>
              </a:spcBef>
              <a:spcAft>
                <a:spcPts val="0"/>
              </a:spcAft>
              <a:buClr>
                <a:schemeClr val="dk1"/>
              </a:buClr>
              <a:buSzPts val="1800"/>
              <a:buChar char="‒"/>
              <a:defRPr/>
            </a:lvl6pPr>
            <a:lvl7pPr indent="-228600" lvl="6" marL="3200400" rtl="0" algn="l">
              <a:lnSpc>
                <a:spcPct val="90000"/>
              </a:lnSpc>
              <a:spcBef>
                <a:spcPts val="1225"/>
              </a:spcBef>
              <a:spcAft>
                <a:spcPts val="0"/>
              </a:spcAft>
              <a:buClr>
                <a:srgbClr val="323C46"/>
              </a:buClr>
              <a:buSzPts val="1800"/>
              <a:buNone/>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96" name="Google Shape;96;p13"/>
          <p:cNvSpPr txBox="1"/>
          <p:nvPr>
            <p:ph idx="12" type="sldNum"/>
          </p:nvPr>
        </p:nvSpPr>
        <p:spPr>
          <a:xfrm>
            <a:off x="176213" y="122270"/>
            <a:ext cx="143100" cy="171300"/>
          </a:xfrm>
          <a:prstGeom prst="rect">
            <a:avLst/>
          </a:prstGeom>
          <a:noFill/>
          <a:ln>
            <a:noFill/>
          </a:ln>
        </p:spPr>
        <p:txBody>
          <a:bodyPr anchorCtr="0" anchor="ctr" bIns="0" lIns="0" spcFirstLastPara="1" rIns="0" wrap="square" tIns="0">
            <a:noAutofit/>
          </a:bodyPr>
          <a:lstStyle>
            <a:lvl1pPr indent="0" lvl="0" marL="0" rtl="0" algn="ctr">
              <a:spcBef>
                <a:spcPts val="0"/>
              </a:spcBef>
              <a:buNone/>
              <a:defRPr b="0" i="0" sz="600" u="none" cap="none" strike="noStrike">
                <a:solidFill>
                  <a:schemeClr val="lt2"/>
                </a:solidFill>
                <a:latin typeface="Arial"/>
                <a:ea typeface="Arial"/>
                <a:cs typeface="Arial"/>
                <a:sym typeface="Arial"/>
              </a:defRPr>
            </a:lvl1pPr>
            <a:lvl2pPr indent="0" lvl="1" marL="0" rtl="0" algn="ctr">
              <a:spcBef>
                <a:spcPts val="0"/>
              </a:spcBef>
              <a:buNone/>
              <a:defRPr b="0" i="0" sz="600" u="none" cap="none" strike="noStrike">
                <a:solidFill>
                  <a:schemeClr val="lt2"/>
                </a:solidFill>
                <a:latin typeface="Arial"/>
                <a:ea typeface="Arial"/>
                <a:cs typeface="Arial"/>
                <a:sym typeface="Arial"/>
              </a:defRPr>
            </a:lvl2pPr>
            <a:lvl3pPr indent="0" lvl="2" marL="0" rtl="0" algn="ctr">
              <a:spcBef>
                <a:spcPts val="0"/>
              </a:spcBef>
              <a:buNone/>
              <a:defRPr b="0" i="0" sz="600" u="none" cap="none" strike="noStrike">
                <a:solidFill>
                  <a:schemeClr val="lt2"/>
                </a:solidFill>
                <a:latin typeface="Arial"/>
                <a:ea typeface="Arial"/>
                <a:cs typeface="Arial"/>
                <a:sym typeface="Arial"/>
              </a:defRPr>
            </a:lvl3pPr>
            <a:lvl4pPr indent="0" lvl="3" marL="0" rtl="0" algn="ctr">
              <a:spcBef>
                <a:spcPts val="0"/>
              </a:spcBef>
              <a:buNone/>
              <a:defRPr b="0" i="0" sz="600" u="none" cap="none" strike="noStrike">
                <a:solidFill>
                  <a:schemeClr val="lt2"/>
                </a:solidFill>
                <a:latin typeface="Arial"/>
                <a:ea typeface="Arial"/>
                <a:cs typeface="Arial"/>
                <a:sym typeface="Arial"/>
              </a:defRPr>
            </a:lvl4pPr>
            <a:lvl5pPr indent="0" lvl="4" marL="0" rtl="0" algn="ctr">
              <a:spcBef>
                <a:spcPts val="0"/>
              </a:spcBef>
              <a:buNone/>
              <a:defRPr b="0" i="0" sz="600" u="none" cap="none" strike="noStrike">
                <a:solidFill>
                  <a:schemeClr val="lt2"/>
                </a:solidFill>
                <a:latin typeface="Arial"/>
                <a:ea typeface="Arial"/>
                <a:cs typeface="Arial"/>
                <a:sym typeface="Arial"/>
              </a:defRPr>
            </a:lvl5pPr>
            <a:lvl6pPr indent="0" lvl="5" marL="0" rtl="0" algn="ctr">
              <a:spcBef>
                <a:spcPts val="0"/>
              </a:spcBef>
              <a:buNone/>
              <a:defRPr b="0" i="0" sz="600" u="none" cap="none" strike="noStrike">
                <a:solidFill>
                  <a:schemeClr val="lt2"/>
                </a:solidFill>
                <a:latin typeface="Arial"/>
                <a:ea typeface="Arial"/>
                <a:cs typeface="Arial"/>
                <a:sym typeface="Arial"/>
              </a:defRPr>
            </a:lvl6pPr>
            <a:lvl7pPr indent="0" lvl="6" marL="0" rtl="0" algn="ctr">
              <a:spcBef>
                <a:spcPts val="0"/>
              </a:spcBef>
              <a:buNone/>
              <a:defRPr b="0" i="0" sz="600" u="none" cap="none" strike="noStrike">
                <a:solidFill>
                  <a:schemeClr val="lt2"/>
                </a:solidFill>
                <a:latin typeface="Arial"/>
                <a:ea typeface="Arial"/>
                <a:cs typeface="Arial"/>
                <a:sym typeface="Arial"/>
              </a:defRPr>
            </a:lvl7pPr>
            <a:lvl8pPr indent="0" lvl="7" marL="0" rtl="0" algn="ctr">
              <a:spcBef>
                <a:spcPts val="0"/>
              </a:spcBef>
              <a:buNone/>
              <a:defRPr b="0" i="0" sz="600" u="none" cap="none" strike="noStrike">
                <a:solidFill>
                  <a:schemeClr val="lt2"/>
                </a:solidFill>
                <a:latin typeface="Arial"/>
                <a:ea typeface="Arial"/>
                <a:cs typeface="Arial"/>
                <a:sym typeface="Arial"/>
              </a:defRPr>
            </a:lvl8pPr>
            <a:lvl9pPr indent="0" lvl="8" marL="0" rtl="0" algn="ctr">
              <a:spcBef>
                <a:spcPts val="0"/>
              </a:spcBef>
              <a:buNone/>
              <a:defRPr b="0" i="0" sz="600" u="none" cap="none" strike="noStrike">
                <a:solidFill>
                  <a:schemeClr val="lt2"/>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ART style 2b">
  <p:cSld name="PART style 2b">
    <p:spTree>
      <p:nvGrpSpPr>
        <p:cNvPr id="97" name="Shape 97"/>
        <p:cNvGrpSpPr/>
        <p:nvPr/>
      </p:nvGrpSpPr>
      <p:grpSpPr>
        <a:xfrm>
          <a:off x="0" y="0"/>
          <a:ext cx="0" cy="0"/>
          <a:chOff x="0" y="0"/>
          <a:chExt cx="0" cy="0"/>
        </a:xfrm>
      </p:grpSpPr>
      <p:sp>
        <p:nvSpPr>
          <p:cNvPr id="98" name="Google Shape;98;p14"/>
          <p:cNvSpPr/>
          <p:nvPr>
            <p:ph idx="2" type="pic"/>
          </p:nvPr>
        </p:nvSpPr>
        <p:spPr>
          <a:xfrm>
            <a:off x="2" y="1"/>
            <a:ext cx="9144000" cy="2571900"/>
          </a:xfrm>
          <a:prstGeom prst="rect">
            <a:avLst/>
          </a:prstGeom>
          <a:noFill/>
          <a:ln>
            <a:noFill/>
          </a:ln>
        </p:spPr>
      </p:sp>
      <p:sp>
        <p:nvSpPr>
          <p:cNvPr id="99" name="Google Shape;99;p14"/>
          <p:cNvSpPr txBox="1"/>
          <p:nvPr>
            <p:ph idx="1" type="body"/>
          </p:nvPr>
        </p:nvSpPr>
        <p:spPr>
          <a:xfrm>
            <a:off x="2294755" y="3756569"/>
            <a:ext cx="4554600" cy="746400"/>
          </a:xfrm>
          <a:prstGeom prst="rect">
            <a:avLst/>
          </a:prstGeom>
          <a:noFill/>
          <a:ln>
            <a:noFill/>
          </a:ln>
        </p:spPr>
        <p:txBody>
          <a:bodyPr anchorCtr="0" anchor="ctr" bIns="0" lIns="0" spcFirstLastPara="1" rIns="0" wrap="square" tIns="0">
            <a:normAutofit/>
          </a:bodyPr>
          <a:lstStyle>
            <a:lvl1pPr indent="-228600" lvl="0" marL="457200" rtl="0" algn="ctr">
              <a:lnSpc>
                <a:spcPct val="100000"/>
              </a:lnSpc>
              <a:spcBef>
                <a:spcPts val="0"/>
              </a:spcBef>
              <a:spcAft>
                <a:spcPts val="0"/>
              </a:spcAft>
              <a:buClr>
                <a:schemeClr val="dk1"/>
              </a:buClr>
              <a:buSzPts val="816"/>
              <a:buNone/>
              <a:defRPr b="1" sz="816" cap="none">
                <a:solidFill>
                  <a:schemeClr val="dk1"/>
                </a:solidFill>
                <a:latin typeface="Arial"/>
                <a:ea typeface="Arial"/>
                <a:cs typeface="Arial"/>
                <a:sym typeface="Arial"/>
              </a:defRPr>
            </a:lvl1pPr>
            <a:lvl2pPr indent="-228600" lvl="1" marL="914400" rtl="0" algn="l">
              <a:lnSpc>
                <a:spcPct val="100000"/>
              </a:lnSpc>
              <a:spcBef>
                <a:spcPts val="408"/>
              </a:spcBef>
              <a:spcAft>
                <a:spcPts val="0"/>
              </a:spcAft>
              <a:buClr>
                <a:srgbClr val="323C46"/>
              </a:buClr>
              <a:buSzPts val="1021"/>
              <a:buNone/>
              <a:defRPr sz="1021"/>
            </a:lvl2pPr>
            <a:lvl3pPr indent="-228600" lvl="2" marL="1371600" rtl="0" algn="l">
              <a:lnSpc>
                <a:spcPct val="100000"/>
              </a:lnSpc>
              <a:spcBef>
                <a:spcPts val="408"/>
              </a:spcBef>
              <a:spcAft>
                <a:spcPts val="0"/>
              </a:spcAft>
              <a:buSzPts val="1021"/>
              <a:buNone/>
              <a:defRPr sz="1021"/>
            </a:lvl3pPr>
            <a:lvl4pPr indent="-228600" lvl="3" marL="1828800" rtl="0" algn="l">
              <a:lnSpc>
                <a:spcPct val="100000"/>
              </a:lnSpc>
              <a:spcBef>
                <a:spcPts val="408"/>
              </a:spcBef>
              <a:spcAft>
                <a:spcPts val="0"/>
              </a:spcAft>
              <a:buSzPts val="1021"/>
              <a:buNone/>
              <a:defRPr sz="1021"/>
            </a:lvl4pPr>
            <a:lvl5pPr indent="-228600" lvl="4" marL="2286000" rtl="0" algn="l">
              <a:lnSpc>
                <a:spcPct val="100000"/>
              </a:lnSpc>
              <a:spcBef>
                <a:spcPts val="408"/>
              </a:spcBef>
              <a:spcAft>
                <a:spcPts val="0"/>
              </a:spcAft>
              <a:buClr>
                <a:srgbClr val="323C46"/>
              </a:buClr>
              <a:buSzPts val="1021"/>
              <a:buNone/>
              <a:defRPr sz="1021"/>
            </a:lvl5pPr>
            <a:lvl6pPr indent="-342900" lvl="5" marL="2743200" rtl="0" algn="l">
              <a:lnSpc>
                <a:spcPct val="90000"/>
              </a:lnSpc>
              <a:spcBef>
                <a:spcPts val="408"/>
              </a:spcBef>
              <a:spcAft>
                <a:spcPts val="0"/>
              </a:spcAft>
              <a:buClr>
                <a:schemeClr val="dk1"/>
              </a:buClr>
              <a:buSzPts val="1800"/>
              <a:buChar char="‒"/>
              <a:defRPr/>
            </a:lvl6pPr>
            <a:lvl7pPr indent="-228600" lvl="6" marL="3200400" rtl="0" algn="l">
              <a:lnSpc>
                <a:spcPct val="90000"/>
              </a:lnSpc>
              <a:spcBef>
                <a:spcPts val="1225"/>
              </a:spcBef>
              <a:spcAft>
                <a:spcPts val="0"/>
              </a:spcAft>
              <a:buClr>
                <a:srgbClr val="323C46"/>
              </a:buClr>
              <a:buSzPts val="1800"/>
              <a:buNone/>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100" name="Google Shape;100;p14"/>
          <p:cNvSpPr/>
          <p:nvPr/>
        </p:nvSpPr>
        <p:spPr>
          <a:xfrm>
            <a:off x="1" y="4857919"/>
            <a:ext cx="3317100" cy="2856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225" u="none" cap="none" strike="noStrike">
              <a:solidFill>
                <a:schemeClr val="lt1"/>
              </a:solidFill>
              <a:latin typeface="Arial"/>
              <a:ea typeface="Arial"/>
              <a:cs typeface="Arial"/>
              <a:sym typeface="Arial"/>
            </a:endParaRPr>
          </a:p>
        </p:txBody>
      </p:sp>
      <p:sp>
        <p:nvSpPr>
          <p:cNvPr id="101" name="Google Shape;101;p14"/>
          <p:cNvSpPr/>
          <p:nvPr/>
        </p:nvSpPr>
        <p:spPr>
          <a:xfrm>
            <a:off x="2024962" y="3506863"/>
            <a:ext cx="5097000" cy="489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225" u="none" cap="none" strike="noStrike">
              <a:solidFill>
                <a:schemeClr val="lt1"/>
              </a:solidFill>
              <a:latin typeface="Arial"/>
              <a:ea typeface="Arial"/>
              <a:cs typeface="Arial"/>
              <a:sym typeface="Arial"/>
            </a:endParaRPr>
          </a:p>
        </p:txBody>
      </p:sp>
      <p:sp>
        <p:nvSpPr>
          <p:cNvPr id="102" name="Google Shape;102;p14"/>
          <p:cNvSpPr txBox="1"/>
          <p:nvPr>
            <p:ph idx="3" type="body"/>
          </p:nvPr>
        </p:nvSpPr>
        <p:spPr>
          <a:xfrm>
            <a:off x="2021374" y="1571701"/>
            <a:ext cx="5100600" cy="1935300"/>
          </a:xfrm>
          <a:prstGeom prst="rect">
            <a:avLst/>
          </a:prstGeom>
          <a:solidFill>
            <a:schemeClr val="lt2"/>
          </a:solidFill>
          <a:ln>
            <a:noFill/>
          </a:ln>
        </p:spPr>
        <p:txBody>
          <a:bodyPr anchorCtr="0" anchor="ctr" bIns="0" lIns="0" spcFirstLastPara="1" rIns="0" wrap="square" tIns="0">
            <a:normAutofit/>
          </a:bodyPr>
          <a:lstStyle>
            <a:lvl1pPr indent="-228600" lvl="0" marL="457200" rtl="0" algn="ctr">
              <a:lnSpc>
                <a:spcPct val="100000"/>
              </a:lnSpc>
              <a:spcBef>
                <a:spcPts val="0"/>
              </a:spcBef>
              <a:spcAft>
                <a:spcPts val="0"/>
              </a:spcAft>
              <a:buClr>
                <a:schemeClr val="dk1"/>
              </a:buClr>
              <a:buSzPts val="2000"/>
              <a:buNone/>
              <a:defRPr b="1" sz="2000" cap="none">
                <a:solidFill>
                  <a:schemeClr val="dk1"/>
                </a:solidFill>
                <a:latin typeface="Arial Black"/>
                <a:ea typeface="Arial Black"/>
                <a:cs typeface="Arial Black"/>
                <a:sym typeface="Arial Black"/>
              </a:defRPr>
            </a:lvl1pPr>
            <a:lvl2pPr indent="-228600" lvl="1" marL="914400" rtl="0" algn="l">
              <a:lnSpc>
                <a:spcPct val="100000"/>
              </a:lnSpc>
              <a:spcBef>
                <a:spcPts val="408"/>
              </a:spcBef>
              <a:spcAft>
                <a:spcPts val="0"/>
              </a:spcAft>
              <a:buClr>
                <a:srgbClr val="323C46"/>
              </a:buClr>
              <a:buSzPts val="1800"/>
              <a:buNone/>
              <a:defRPr/>
            </a:lvl2pPr>
            <a:lvl3pPr indent="-342900" lvl="2" marL="1371600" rtl="0" algn="l">
              <a:lnSpc>
                <a:spcPct val="100000"/>
              </a:lnSpc>
              <a:spcBef>
                <a:spcPts val="408"/>
              </a:spcBef>
              <a:spcAft>
                <a:spcPts val="0"/>
              </a:spcAft>
              <a:buSzPts val="1800"/>
              <a:buChar char="›"/>
              <a:defRPr/>
            </a:lvl3pPr>
            <a:lvl4pPr indent="-342900" lvl="3" marL="1828800" rtl="0" algn="l">
              <a:lnSpc>
                <a:spcPct val="100000"/>
              </a:lnSpc>
              <a:spcBef>
                <a:spcPts val="408"/>
              </a:spcBef>
              <a:spcAft>
                <a:spcPts val="0"/>
              </a:spcAft>
              <a:buSzPts val="1800"/>
              <a:buChar char="•"/>
              <a:defRPr/>
            </a:lvl4pPr>
            <a:lvl5pPr indent="-342900" lvl="4" marL="2286000" rtl="0" algn="l">
              <a:lnSpc>
                <a:spcPct val="100000"/>
              </a:lnSpc>
              <a:spcBef>
                <a:spcPts val="408"/>
              </a:spcBef>
              <a:spcAft>
                <a:spcPts val="0"/>
              </a:spcAft>
              <a:buClr>
                <a:srgbClr val="323C46"/>
              </a:buClr>
              <a:buSzPts val="1800"/>
              <a:buChar char="•"/>
              <a:defRPr/>
            </a:lvl5pPr>
            <a:lvl6pPr indent="-342900" lvl="5" marL="2743200" rtl="0" algn="l">
              <a:lnSpc>
                <a:spcPct val="90000"/>
              </a:lnSpc>
              <a:spcBef>
                <a:spcPts val="408"/>
              </a:spcBef>
              <a:spcAft>
                <a:spcPts val="0"/>
              </a:spcAft>
              <a:buClr>
                <a:schemeClr val="dk1"/>
              </a:buClr>
              <a:buSzPts val="1800"/>
              <a:buChar char="‒"/>
              <a:defRPr/>
            </a:lvl6pPr>
            <a:lvl7pPr indent="-228600" lvl="6" marL="3200400" rtl="0" algn="l">
              <a:lnSpc>
                <a:spcPct val="90000"/>
              </a:lnSpc>
              <a:spcBef>
                <a:spcPts val="1225"/>
              </a:spcBef>
              <a:spcAft>
                <a:spcPts val="0"/>
              </a:spcAft>
              <a:buClr>
                <a:srgbClr val="323C46"/>
              </a:buClr>
              <a:buSzPts val="1800"/>
              <a:buNone/>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103" name="Google Shape;103;p14"/>
          <p:cNvSpPr txBox="1"/>
          <p:nvPr>
            <p:ph idx="12" type="sldNum"/>
          </p:nvPr>
        </p:nvSpPr>
        <p:spPr>
          <a:xfrm>
            <a:off x="176213" y="122270"/>
            <a:ext cx="143100" cy="171300"/>
          </a:xfrm>
          <a:prstGeom prst="rect">
            <a:avLst/>
          </a:prstGeom>
          <a:noFill/>
          <a:ln>
            <a:noFill/>
          </a:ln>
        </p:spPr>
        <p:txBody>
          <a:bodyPr anchorCtr="0" anchor="ctr" bIns="0" lIns="0" spcFirstLastPara="1" rIns="0" wrap="square" tIns="0">
            <a:noAutofit/>
          </a:bodyPr>
          <a:lstStyle>
            <a:lvl1pPr indent="0" lvl="0" marL="0" rtl="0" algn="ctr">
              <a:spcBef>
                <a:spcPts val="0"/>
              </a:spcBef>
              <a:buNone/>
              <a:defRPr b="0" i="0" sz="600" u="none" cap="none" strike="noStrike">
                <a:solidFill>
                  <a:schemeClr val="lt1"/>
                </a:solidFill>
                <a:latin typeface="Arial"/>
                <a:ea typeface="Arial"/>
                <a:cs typeface="Arial"/>
                <a:sym typeface="Arial"/>
              </a:defRPr>
            </a:lvl1pPr>
            <a:lvl2pPr indent="0" lvl="1" marL="0" rtl="0" algn="ctr">
              <a:spcBef>
                <a:spcPts val="0"/>
              </a:spcBef>
              <a:buNone/>
              <a:defRPr b="0" i="0" sz="600" u="none" cap="none" strike="noStrike">
                <a:solidFill>
                  <a:schemeClr val="lt1"/>
                </a:solidFill>
                <a:latin typeface="Arial"/>
                <a:ea typeface="Arial"/>
                <a:cs typeface="Arial"/>
                <a:sym typeface="Arial"/>
              </a:defRPr>
            </a:lvl2pPr>
            <a:lvl3pPr indent="0" lvl="2" marL="0" rtl="0" algn="ctr">
              <a:spcBef>
                <a:spcPts val="0"/>
              </a:spcBef>
              <a:buNone/>
              <a:defRPr b="0" i="0" sz="600" u="none" cap="none" strike="noStrike">
                <a:solidFill>
                  <a:schemeClr val="lt1"/>
                </a:solidFill>
                <a:latin typeface="Arial"/>
                <a:ea typeface="Arial"/>
                <a:cs typeface="Arial"/>
                <a:sym typeface="Arial"/>
              </a:defRPr>
            </a:lvl3pPr>
            <a:lvl4pPr indent="0" lvl="3" marL="0" rtl="0" algn="ctr">
              <a:spcBef>
                <a:spcPts val="0"/>
              </a:spcBef>
              <a:buNone/>
              <a:defRPr b="0" i="0" sz="600" u="none" cap="none" strike="noStrike">
                <a:solidFill>
                  <a:schemeClr val="lt1"/>
                </a:solidFill>
                <a:latin typeface="Arial"/>
                <a:ea typeface="Arial"/>
                <a:cs typeface="Arial"/>
                <a:sym typeface="Arial"/>
              </a:defRPr>
            </a:lvl4pPr>
            <a:lvl5pPr indent="0" lvl="4" marL="0" rtl="0" algn="ctr">
              <a:spcBef>
                <a:spcPts val="0"/>
              </a:spcBef>
              <a:buNone/>
              <a:defRPr b="0" i="0" sz="600" u="none" cap="none" strike="noStrike">
                <a:solidFill>
                  <a:schemeClr val="lt1"/>
                </a:solidFill>
                <a:latin typeface="Arial"/>
                <a:ea typeface="Arial"/>
                <a:cs typeface="Arial"/>
                <a:sym typeface="Arial"/>
              </a:defRPr>
            </a:lvl5pPr>
            <a:lvl6pPr indent="0" lvl="5" marL="0" rtl="0" algn="ctr">
              <a:spcBef>
                <a:spcPts val="0"/>
              </a:spcBef>
              <a:buNone/>
              <a:defRPr b="0" i="0" sz="600" u="none" cap="none" strike="noStrike">
                <a:solidFill>
                  <a:schemeClr val="lt1"/>
                </a:solidFill>
                <a:latin typeface="Arial"/>
                <a:ea typeface="Arial"/>
                <a:cs typeface="Arial"/>
                <a:sym typeface="Arial"/>
              </a:defRPr>
            </a:lvl6pPr>
            <a:lvl7pPr indent="0" lvl="6" marL="0" rtl="0" algn="ctr">
              <a:spcBef>
                <a:spcPts val="0"/>
              </a:spcBef>
              <a:buNone/>
              <a:defRPr b="0" i="0" sz="600" u="none" cap="none" strike="noStrike">
                <a:solidFill>
                  <a:schemeClr val="lt1"/>
                </a:solidFill>
                <a:latin typeface="Arial"/>
                <a:ea typeface="Arial"/>
                <a:cs typeface="Arial"/>
                <a:sym typeface="Arial"/>
              </a:defRPr>
            </a:lvl7pPr>
            <a:lvl8pPr indent="0" lvl="7" marL="0" rtl="0" algn="ctr">
              <a:spcBef>
                <a:spcPts val="0"/>
              </a:spcBef>
              <a:buNone/>
              <a:defRPr b="0" i="0" sz="600" u="none" cap="none" strike="noStrike">
                <a:solidFill>
                  <a:schemeClr val="lt1"/>
                </a:solidFill>
                <a:latin typeface="Arial"/>
                <a:ea typeface="Arial"/>
                <a:cs typeface="Arial"/>
                <a:sym typeface="Arial"/>
              </a:defRPr>
            </a:lvl8pPr>
            <a:lvl9pPr indent="0" lvl="8" marL="0" rtl="0" algn="ctr">
              <a:spcBef>
                <a:spcPts val="0"/>
              </a:spcBef>
              <a:buNone/>
              <a:defRPr b="0" i="0" sz="600" u="none" cap="none" strike="noStrike">
                <a:solidFill>
                  <a:schemeClr val="lt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ART style 2c - Ardian Solution's">
  <p:cSld name="PART style 2c - Ardian Solution's">
    <p:spTree>
      <p:nvGrpSpPr>
        <p:cNvPr id="104" name="Shape 104"/>
        <p:cNvGrpSpPr/>
        <p:nvPr/>
      </p:nvGrpSpPr>
      <p:grpSpPr>
        <a:xfrm>
          <a:off x="0" y="0"/>
          <a:ext cx="0" cy="0"/>
          <a:chOff x="0" y="0"/>
          <a:chExt cx="0" cy="0"/>
        </a:xfrm>
      </p:grpSpPr>
      <p:sp>
        <p:nvSpPr>
          <p:cNvPr id="105" name="Google Shape;105;p15"/>
          <p:cNvSpPr/>
          <p:nvPr/>
        </p:nvSpPr>
        <p:spPr>
          <a:xfrm>
            <a:off x="0" y="-821"/>
            <a:ext cx="9144000" cy="2999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833" u="none" cap="none" strike="noStrike">
              <a:solidFill>
                <a:schemeClr val="lt1"/>
              </a:solidFill>
              <a:latin typeface="Arial"/>
              <a:ea typeface="Arial"/>
              <a:cs typeface="Arial"/>
              <a:sym typeface="Arial"/>
            </a:endParaRPr>
          </a:p>
        </p:txBody>
      </p:sp>
      <p:sp>
        <p:nvSpPr>
          <p:cNvPr id="106" name="Google Shape;106;p15"/>
          <p:cNvSpPr/>
          <p:nvPr/>
        </p:nvSpPr>
        <p:spPr>
          <a:xfrm>
            <a:off x="2027270" y="1579744"/>
            <a:ext cx="5089800" cy="19203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 sz="833" u="none" cap="none" strike="noStrike">
                <a:solidFill>
                  <a:schemeClr val="lt1"/>
                </a:solidFill>
                <a:latin typeface="Arial"/>
                <a:ea typeface="Arial"/>
                <a:cs typeface="Arial"/>
                <a:sym typeface="Arial"/>
              </a:rPr>
              <a:t>00</a:t>
            </a:r>
            <a:endParaRPr/>
          </a:p>
        </p:txBody>
      </p:sp>
      <p:sp>
        <p:nvSpPr>
          <p:cNvPr id="107" name="Google Shape;107;p15"/>
          <p:cNvSpPr txBox="1"/>
          <p:nvPr>
            <p:ph idx="1" type="body"/>
          </p:nvPr>
        </p:nvSpPr>
        <p:spPr>
          <a:xfrm>
            <a:off x="2294755" y="3756568"/>
            <a:ext cx="4554600" cy="746400"/>
          </a:xfrm>
          <a:prstGeom prst="rect">
            <a:avLst/>
          </a:prstGeom>
          <a:noFill/>
          <a:ln>
            <a:noFill/>
          </a:ln>
        </p:spPr>
        <p:txBody>
          <a:bodyPr anchorCtr="0" anchor="ctr" bIns="0" lIns="0" spcFirstLastPara="1" rIns="0" wrap="square" tIns="0">
            <a:normAutofit/>
          </a:bodyPr>
          <a:lstStyle>
            <a:lvl1pPr indent="-228600" lvl="0" marL="457200" rtl="0" algn="ctr">
              <a:lnSpc>
                <a:spcPct val="100000"/>
              </a:lnSpc>
              <a:spcBef>
                <a:spcPts val="0"/>
              </a:spcBef>
              <a:spcAft>
                <a:spcPts val="0"/>
              </a:spcAft>
              <a:buClr>
                <a:schemeClr val="dk1"/>
              </a:buClr>
              <a:buSzPts val="816"/>
              <a:buNone/>
              <a:defRPr b="1" sz="816" cap="none">
                <a:solidFill>
                  <a:schemeClr val="dk1"/>
                </a:solidFill>
                <a:latin typeface="Arial"/>
                <a:ea typeface="Arial"/>
                <a:cs typeface="Arial"/>
                <a:sym typeface="Arial"/>
              </a:defRPr>
            </a:lvl1pPr>
            <a:lvl2pPr indent="-228600" lvl="1" marL="914400" rtl="0" algn="l">
              <a:lnSpc>
                <a:spcPct val="100000"/>
              </a:lnSpc>
              <a:spcBef>
                <a:spcPts val="408"/>
              </a:spcBef>
              <a:spcAft>
                <a:spcPts val="0"/>
              </a:spcAft>
              <a:buClr>
                <a:srgbClr val="323C46"/>
              </a:buClr>
              <a:buSzPts val="1021"/>
              <a:buNone/>
              <a:defRPr sz="1021"/>
            </a:lvl2pPr>
            <a:lvl3pPr indent="-228600" lvl="2" marL="1371600" rtl="0" algn="l">
              <a:lnSpc>
                <a:spcPct val="100000"/>
              </a:lnSpc>
              <a:spcBef>
                <a:spcPts val="408"/>
              </a:spcBef>
              <a:spcAft>
                <a:spcPts val="0"/>
              </a:spcAft>
              <a:buSzPts val="1021"/>
              <a:buNone/>
              <a:defRPr sz="1021"/>
            </a:lvl3pPr>
            <a:lvl4pPr indent="-228600" lvl="3" marL="1828800" rtl="0" algn="l">
              <a:lnSpc>
                <a:spcPct val="100000"/>
              </a:lnSpc>
              <a:spcBef>
                <a:spcPts val="408"/>
              </a:spcBef>
              <a:spcAft>
                <a:spcPts val="0"/>
              </a:spcAft>
              <a:buSzPts val="1021"/>
              <a:buNone/>
              <a:defRPr sz="1021"/>
            </a:lvl4pPr>
            <a:lvl5pPr indent="-228600" lvl="4" marL="2286000" rtl="0" algn="l">
              <a:lnSpc>
                <a:spcPct val="100000"/>
              </a:lnSpc>
              <a:spcBef>
                <a:spcPts val="408"/>
              </a:spcBef>
              <a:spcAft>
                <a:spcPts val="0"/>
              </a:spcAft>
              <a:buClr>
                <a:srgbClr val="323C46"/>
              </a:buClr>
              <a:buSzPts val="1021"/>
              <a:buNone/>
              <a:defRPr sz="1021"/>
            </a:lvl5pPr>
            <a:lvl6pPr indent="-342900" lvl="5" marL="2743200" rtl="0" algn="l">
              <a:lnSpc>
                <a:spcPct val="90000"/>
              </a:lnSpc>
              <a:spcBef>
                <a:spcPts val="408"/>
              </a:spcBef>
              <a:spcAft>
                <a:spcPts val="0"/>
              </a:spcAft>
              <a:buClr>
                <a:schemeClr val="dk1"/>
              </a:buClr>
              <a:buSzPts val="1800"/>
              <a:buChar char="‒"/>
              <a:defRPr/>
            </a:lvl6pPr>
            <a:lvl7pPr indent="-228600" lvl="6" marL="3200400" rtl="0" algn="l">
              <a:lnSpc>
                <a:spcPct val="90000"/>
              </a:lnSpc>
              <a:spcBef>
                <a:spcPts val="1225"/>
              </a:spcBef>
              <a:spcAft>
                <a:spcPts val="0"/>
              </a:spcAft>
              <a:buClr>
                <a:srgbClr val="323C46"/>
              </a:buClr>
              <a:buSzPts val="1800"/>
              <a:buNone/>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108" name="Google Shape;108;p15"/>
          <p:cNvSpPr/>
          <p:nvPr/>
        </p:nvSpPr>
        <p:spPr>
          <a:xfrm>
            <a:off x="1" y="4857919"/>
            <a:ext cx="3317100" cy="2856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225" u="none" cap="none" strike="noStrike">
              <a:solidFill>
                <a:schemeClr val="dk1"/>
              </a:solidFill>
              <a:latin typeface="Arial"/>
              <a:ea typeface="Arial"/>
              <a:cs typeface="Arial"/>
              <a:sym typeface="Arial"/>
            </a:endParaRPr>
          </a:p>
        </p:txBody>
      </p:sp>
      <p:sp>
        <p:nvSpPr>
          <p:cNvPr id="109" name="Google Shape;109;p15"/>
          <p:cNvSpPr/>
          <p:nvPr/>
        </p:nvSpPr>
        <p:spPr>
          <a:xfrm>
            <a:off x="2024962" y="3506863"/>
            <a:ext cx="5097000" cy="489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225" u="none" cap="none" strike="noStrike">
              <a:solidFill>
                <a:schemeClr val="lt1"/>
              </a:solidFill>
              <a:latin typeface="Arial"/>
              <a:ea typeface="Arial"/>
              <a:cs typeface="Arial"/>
              <a:sym typeface="Arial"/>
            </a:endParaRPr>
          </a:p>
        </p:txBody>
      </p:sp>
      <p:sp>
        <p:nvSpPr>
          <p:cNvPr id="110" name="Google Shape;110;p15"/>
          <p:cNvSpPr txBox="1"/>
          <p:nvPr>
            <p:ph idx="2" type="body"/>
          </p:nvPr>
        </p:nvSpPr>
        <p:spPr>
          <a:xfrm>
            <a:off x="2021374" y="1571701"/>
            <a:ext cx="5100600" cy="1935300"/>
          </a:xfrm>
          <a:prstGeom prst="rect">
            <a:avLst/>
          </a:prstGeom>
          <a:solidFill>
            <a:schemeClr val="lt2"/>
          </a:solidFill>
          <a:ln>
            <a:noFill/>
          </a:ln>
        </p:spPr>
        <p:txBody>
          <a:bodyPr anchorCtr="0" anchor="ctr" bIns="0" lIns="0" spcFirstLastPara="1" rIns="0" wrap="square" tIns="0">
            <a:normAutofit/>
          </a:bodyPr>
          <a:lstStyle>
            <a:lvl1pPr indent="-228600" lvl="0" marL="457200" rtl="0" algn="ctr">
              <a:lnSpc>
                <a:spcPct val="100000"/>
              </a:lnSpc>
              <a:spcBef>
                <a:spcPts val="0"/>
              </a:spcBef>
              <a:spcAft>
                <a:spcPts val="0"/>
              </a:spcAft>
              <a:buClr>
                <a:schemeClr val="dk1"/>
              </a:buClr>
              <a:buSzPts val="2000"/>
              <a:buNone/>
              <a:defRPr b="1" sz="2000" cap="none">
                <a:solidFill>
                  <a:schemeClr val="dk1"/>
                </a:solidFill>
                <a:latin typeface="Arial Black"/>
                <a:ea typeface="Arial Black"/>
                <a:cs typeface="Arial Black"/>
                <a:sym typeface="Arial Black"/>
              </a:defRPr>
            </a:lvl1pPr>
            <a:lvl2pPr indent="-228600" lvl="1" marL="914400" rtl="0" algn="l">
              <a:lnSpc>
                <a:spcPct val="100000"/>
              </a:lnSpc>
              <a:spcBef>
                <a:spcPts val="408"/>
              </a:spcBef>
              <a:spcAft>
                <a:spcPts val="0"/>
              </a:spcAft>
              <a:buClr>
                <a:srgbClr val="323C46"/>
              </a:buClr>
              <a:buSzPts val="1800"/>
              <a:buNone/>
              <a:defRPr/>
            </a:lvl2pPr>
            <a:lvl3pPr indent="-342900" lvl="2" marL="1371600" rtl="0" algn="l">
              <a:lnSpc>
                <a:spcPct val="100000"/>
              </a:lnSpc>
              <a:spcBef>
                <a:spcPts val="408"/>
              </a:spcBef>
              <a:spcAft>
                <a:spcPts val="0"/>
              </a:spcAft>
              <a:buSzPts val="1800"/>
              <a:buChar char="›"/>
              <a:defRPr/>
            </a:lvl3pPr>
            <a:lvl4pPr indent="-342900" lvl="3" marL="1828800" rtl="0" algn="l">
              <a:lnSpc>
                <a:spcPct val="100000"/>
              </a:lnSpc>
              <a:spcBef>
                <a:spcPts val="408"/>
              </a:spcBef>
              <a:spcAft>
                <a:spcPts val="0"/>
              </a:spcAft>
              <a:buSzPts val="1800"/>
              <a:buChar char="•"/>
              <a:defRPr/>
            </a:lvl4pPr>
            <a:lvl5pPr indent="-342900" lvl="4" marL="2286000" rtl="0" algn="l">
              <a:lnSpc>
                <a:spcPct val="100000"/>
              </a:lnSpc>
              <a:spcBef>
                <a:spcPts val="408"/>
              </a:spcBef>
              <a:spcAft>
                <a:spcPts val="0"/>
              </a:spcAft>
              <a:buClr>
                <a:srgbClr val="323C46"/>
              </a:buClr>
              <a:buSzPts val="1800"/>
              <a:buChar char="•"/>
              <a:defRPr/>
            </a:lvl5pPr>
            <a:lvl6pPr indent="-342900" lvl="5" marL="2743200" rtl="0" algn="l">
              <a:lnSpc>
                <a:spcPct val="90000"/>
              </a:lnSpc>
              <a:spcBef>
                <a:spcPts val="408"/>
              </a:spcBef>
              <a:spcAft>
                <a:spcPts val="0"/>
              </a:spcAft>
              <a:buClr>
                <a:schemeClr val="dk1"/>
              </a:buClr>
              <a:buSzPts val="1800"/>
              <a:buChar char="‒"/>
              <a:defRPr/>
            </a:lvl6pPr>
            <a:lvl7pPr indent="-228600" lvl="6" marL="3200400" rtl="0" algn="l">
              <a:lnSpc>
                <a:spcPct val="90000"/>
              </a:lnSpc>
              <a:spcBef>
                <a:spcPts val="1225"/>
              </a:spcBef>
              <a:spcAft>
                <a:spcPts val="0"/>
              </a:spcAft>
              <a:buClr>
                <a:srgbClr val="323C46"/>
              </a:buClr>
              <a:buSzPts val="1800"/>
              <a:buNone/>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111" name="Google Shape;111;p15"/>
          <p:cNvSpPr txBox="1"/>
          <p:nvPr>
            <p:ph idx="12" type="sldNum"/>
          </p:nvPr>
        </p:nvSpPr>
        <p:spPr>
          <a:xfrm>
            <a:off x="176213" y="122270"/>
            <a:ext cx="143100" cy="171300"/>
          </a:xfrm>
          <a:prstGeom prst="rect">
            <a:avLst/>
          </a:prstGeom>
          <a:noFill/>
          <a:ln>
            <a:noFill/>
          </a:ln>
        </p:spPr>
        <p:txBody>
          <a:bodyPr anchorCtr="0" anchor="ctr" bIns="0" lIns="0" spcFirstLastPara="1" rIns="0" wrap="square" tIns="0">
            <a:noAutofit/>
          </a:bodyPr>
          <a:lstStyle>
            <a:lvl1pPr indent="0" lvl="0" marL="0" rtl="0" algn="ctr">
              <a:spcBef>
                <a:spcPts val="0"/>
              </a:spcBef>
              <a:buNone/>
              <a:defRPr b="0" i="0" sz="600" u="none" cap="none" strike="noStrike">
                <a:solidFill>
                  <a:schemeClr val="lt2"/>
                </a:solidFill>
                <a:latin typeface="Arial"/>
                <a:ea typeface="Arial"/>
                <a:cs typeface="Arial"/>
                <a:sym typeface="Arial"/>
              </a:defRPr>
            </a:lvl1pPr>
            <a:lvl2pPr indent="0" lvl="1" marL="0" rtl="0" algn="ctr">
              <a:spcBef>
                <a:spcPts val="0"/>
              </a:spcBef>
              <a:buNone/>
              <a:defRPr b="0" i="0" sz="600" u="none" cap="none" strike="noStrike">
                <a:solidFill>
                  <a:schemeClr val="lt2"/>
                </a:solidFill>
                <a:latin typeface="Arial"/>
                <a:ea typeface="Arial"/>
                <a:cs typeface="Arial"/>
                <a:sym typeface="Arial"/>
              </a:defRPr>
            </a:lvl2pPr>
            <a:lvl3pPr indent="0" lvl="2" marL="0" rtl="0" algn="ctr">
              <a:spcBef>
                <a:spcPts val="0"/>
              </a:spcBef>
              <a:buNone/>
              <a:defRPr b="0" i="0" sz="600" u="none" cap="none" strike="noStrike">
                <a:solidFill>
                  <a:schemeClr val="lt2"/>
                </a:solidFill>
                <a:latin typeface="Arial"/>
                <a:ea typeface="Arial"/>
                <a:cs typeface="Arial"/>
                <a:sym typeface="Arial"/>
              </a:defRPr>
            </a:lvl3pPr>
            <a:lvl4pPr indent="0" lvl="3" marL="0" rtl="0" algn="ctr">
              <a:spcBef>
                <a:spcPts val="0"/>
              </a:spcBef>
              <a:buNone/>
              <a:defRPr b="0" i="0" sz="600" u="none" cap="none" strike="noStrike">
                <a:solidFill>
                  <a:schemeClr val="lt2"/>
                </a:solidFill>
                <a:latin typeface="Arial"/>
                <a:ea typeface="Arial"/>
                <a:cs typeface="Arial"/>
                <a:sym typeface="Arial"/>
              </a:defRPr>
            </a:lvl4pPr>
            <a:lvl5pPr indent="0" lvl="4" marL="0" rtl="0" algn="ctr">
              <a:spcBef>
                <a:spcPts val="0"/>
              </a:spcBef>
              <a:buNone/>
              <a:defRPr b="0" i="0" sz="600" u="none" cap="none" strike="noStrike">
                <a:solidFill>
                  <a:schemeClr val="lt2"/>
                </a:solidFill>
                <a:latin typeface="Arial"/>
                <a:ea typeface="Arial"/>
                <a:cs typeface="Arial"/>
                <a:sym typeface="Arial"/>
              </a:defRPr>
            </a:lvl5pPr>
            <a:lvl6pPr indent="0" lvl="5" marL="0" rtl="0" algn="ctr">
              <a:spcBef>
                <a:spcPts val="0"/>
              </a:spcBef>
              <a:buNone/>
              <a:defRPr b="0" i="0" sz="600" u="none" cap="none" strike="noStrike">
                <a:solidFill>
                  <a:schemeClr val="lt2"/>
                </a:solidFill>
                <a:latin typeface="Arial"/>
                <a:ea typeface="Arial"/>
                <a:cs typeface="Arial"/>
                <a:sym typeface="Arial"/>
              </a:defRPr>
            </a:lvl6pPr>
            <a:lvl7pPr indent="0" lvl="6" marL="0" rtl="0" algn="ctr">
              <a:spcBef>
                <a:spcPts val="0"/>
              </a:spcBef>
              <a:buNone/>
              <a:defRPr b="0" i="0" sz="600" u="none" cap="none" strike="noStrike">
                <a:solidFill>
                  <a:schemeClr val="lt2"/>
                </a:solidFill>
                <a:latin typeface="Arial"/>
                <a:ea typeface="Arial"/>
                <a:cs typeface="Arial"/>
                <a:sym typeface="Arial"/>
              </a:defRPr>
            </a:lvl7pPr>
            <a:lvl8pPr indent="0" lvl="7" marL="0" rtl="0" algn="ctr">
              <a:spcBef>
                <a:spcPts val="0"/>
              </a:spcBef>
              <a:buNone/>
              <a:defRPr b="0" i="0" sz="600" u="none" cap="none" strike="noStrike">
                <a:solidFill>
                  <a:schemeClr val="lt2"/>
                </a:solidFill>
                <a:latin typeface="Arial"/>
                <a:ea typeface="Arial"/>
                <a:cs typeface="Arial"/>
                <a:sym typeface="Arial"/>
              </a:defRPr>
            </a:lvl8pPr>
            <a:lvl9pPr indent="0" lvl="8" marL="0" rtl="0" algn="ctr">
              <a:spcBef>
                <a:spcPts val="0"/>
              </a:spcBef>
              <a:buNone/>
              <a:defRPr b="0" i="0" sz="600" u="none" cap="none" strike="noStrike">
                <a:solidFill>
                  <a:schemeClr val="lt2"/>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ART style 2c - Primaries/Secondaries">
  <p:cSld name="PART style 2c - Primaries/Secondaries">
    <p:spTree>
      <p:nvGrpSpPr>
        <p:cNvPr id="112" name="Shape 112"/>
        <p:cNvGrpSpPr/>
        <p:nvPr/>
      </p:nvGrpSpPr>
      <p:grpSpPr>
        <a:xfrm>
          <a:off x="0" y="0"/>
          <a:ext cx="0" cy="0"/>
          <a:chOff x="0" y="0"/>
          <a:chExt cx="0" cy="0"/>
        </a:xfrm>
      </p:grpSpPr>
      <p:sp>
        <p:nvSpPr>
          <p:cNvPr id="113" name="Google Shape;113;p16"/>
          <p:cNvSpPr/>
          <p:nvPr/>
        </p:nvSpPr>
        <p:spPr>
          <a:xfrm>
            <a:off x="0" y="-821"/>
            <a:ext cx="9144000" cy="2999400"/>
          </a:xfrm>
          <a:prstGeom prst="rect">
            <a:avLst/>
          </a:prstGeom>
          <a:solidFill>
            <a:srgbClr val="6A799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833" u="none" cap="none" strike="noStrike">
              <a:solidFill>
                <a:schemeClr val="lt1"/>
              </a:solidFill>
              <a:latin typeface="Arial"/>
              <a:ea typeface="Arial"/>
              <a:cs typeface="Arial"/>
              <a:sym typeface="Arial"/>
            </a:endParaRPr>
          </a:p>
        </p:txBody>
      </p:sp>
      <p:sp>
        <p:nvSpPr>
          <p:cNvPr id="114" name="Google Shape;114;p16"/>
          <p:cNvSpPr/>
          <p:nvPr/>
        </p:nvSpPr>
        <p:spPr>
          <a:xfrm>
            <a:off x="2027270" y="1579744"/>
            <a:ext cx="5089800" cy="19203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 sz="833" u="none" cap="none" strike="noStrike">
                <a:solidFill>
                  <a:schemeClr val="lt1"/>
                </a:solidFill>
                <a:latin typeface="Arial"/>
                <a:ea typeface="Arial"/>
                <a:cs typeface="Arial"/>
                <a:sym typeface="Arial"/>
              </a:rPr>
              <a:t>00</a:t>
            </a:r>
            <a:endParaRPr/>
          </a:p>
        </p:txBody>
      </p:sp>
      <p:sp>
        <p:nvSpPr>
          <p:cNvPr id="115" name="Google Shape;115;p16"/>
          <p:cNvSpPr txBox="1"/>
          <p:nvPr>
            <p:ph idx="1" type="body"/>
          </p:nvPr>
        </p:nvSpPr>
        <p:spPr>
          <a:xfrm>
            <a:off x="2294755" y="3756568"/>
            <a:ext cx="4554600" cy="746400"/>
          </a:xfrm>
          <a:prstGeom prst="rect">
            <a:avLst/>
          </a:prstGeom>
          <a:noFill/>
          <a:ln>
            <a:noFill/>
          </a:ln>
        </p:spPr>
        <p:txBody>
          <a:bodyPr anchorCtr="0" anchor="ctr" bIns="0" lIns="0" spcFirstLastPara="1" rIns="0" wrap="square" tIns="0">
            <a:normAutofit/>
          </a:bodyPr>
          <a:lstStyle>
            <a:lvl1pPr indent="-228600" lvl="0" marL="457200" rtl="0" algn="ctr">
              <a:lnSpc>
                <a:spcPct val="100000"/>
              </a:lnSpc>
              <a:spcBef>
                <a:spcPts val="0"/>
              </a:spcBef>
              <a:spcAft>
                <a:spcPts val="0"/>
              </a:spcAft>
              <a:buClr>
                <a:schemeClr val="dk1"/>
              </a:buClr>
              <a:buSzPts val="816"/>
              <a:buNone/>
              <a:defRPr sz="816">
                <a:solidFill>
                  <a:schemeClr val="dk1"/>
                </a:solidFill>
              </a:defRPr>
            </a:lvl1pPr>
            <a:lvl2pPr indent="-228600" lvl="1" marL="914400" rtl="0" algn="l">
              <a:lnSpc>
                <a:spcPct val="100000"/>
              </a:lnSpc>
              <a:spcBef>
                <a:spcPts val="408"/>
              </a:spcBef>
              <a:spcAft>
                <a:spcPts val="0"/>
              </a:spcAft>
              <a:buClr>
                <a:srgbClr val="323C46"/>
              </a:buClr>
              <a:buSzPts val="1021"/>
              <a:buNone/>
              <a:defRPr sz="1021"/>
            </a:lvl2pPr>
            <a:lvl3pPr indent="-228600" lvl="2" marL="1371600" rtl="0" algn="l">
              <a:lnSpc>
                <a:spcPct val="100000"/>
              </a:lnSpc>
              <a:spcBef>
                <a:spcPts val="408"/>
              </a:spcBef>
              <a:spcAft>
                <a:spcPts val="0"/>
              </a:spcAft>
              <a:buSzPts val="1021"/>
              <a:buNone/>
              <a:defRPr sz="1021"/>
            </a:lvl3pPr>
            <a:lvl4pPr indent="-228600" lvl="3" marL="1828800" rtl="0" algn="l">
              <a:lnSpc>
                <a:spcPct val="100000"/>
              </a:lnSpc>
              <a:spcBef>
                <a:spcPts val="408"/>
              </a:spcBef>
              <a:spcAft>
                <a:spcPts val="0"/>
              </a:spcAft>
              <a:buSzPts val="1021"/>
              <a:buNone/>
              <a:defRPr sz="1021"/>
            </a:lvl4pPr>
            <a:lvl5pPr indent="-228600" lvl="4" marL="2286000" rtl="0" algn="l">
              <a:lnSpc>
                <a:spcPct val="100000"/>
              </a:lnSpc>
              <a:spcBef>
                <a:spcPts val="408"/>
              </a:spcBef>
              <a:spcAft>
                <a:spcPts val="0"/>
              </a:spcAft>
              <a:buClr>
                <a:srgbClr val="323C46"/>
              </a:buClr>
              <a:buSzPts val="1021"/>
              <a:buNone/>
              <a:defRPr sz="1021"/>
            </a:lvl5pPr>
            <a:lvl6pPr indent="-342900" lvl="5" marL="2743200" rtl="0" algn="l">
              <a:lnSpc>
                <a:spcPct val="90000"/>
              </a:lnSpc>
              <a:spcBef>
                <a:spcPts val="408"/>
              </a:spcBef>
              <a:spcAft>
                <a:spcPts val="0"/>
              </a:spcAft>
              <a:buClr>
                <a:schemeClr val="dk1"/>
              </a:buClr>
              <a:buSzPts val="1800"/>
              <a:buChar char="‒"/>
              <a:defRPr/>
            </a:lvl6pPr>
            <a:lvl7pPr indent="-228600" lvl="6" marL="3200400" rtl="0" algn="l">
              <a:lnSpc>
                <a:spcPct val="90000"/>
              </a:lnSpc>
              <a:spcBef>
                <a:spcPts val="1225"/>
              </a:spcBef>
              <a:spcAft>
                <a:spcPts val="0"/>
              </a:spcAft>
              <a:buClr>
                <a:srgbClr val="323C46"/>
              </a:buClr>
              <a:buSzPts val="1800"/>
              <a:buNone/>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116" name="Google Shape;116;p16"/>
          <p:cNvSpPr/>
          <p:nvPr/>
        </p:nvSpPr>
        <p:spPr>
          <a:xfrm>
            <a:off x="1" y="4857919"/>
            <a:ext cx="3317100" cy="2856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225" u="none" cap="none" strike="noStrike">
              <a:solidFill>
                <a:schemeClr val="lt1"/>
              </a:solidFill>
              <a:latin typeface="Arial"/>
              <a:ea typeface="Arial"/>
              <a:cs typeface="Arial"/>
              <a:sym typeface="Arial"/>
            </a:endParaRPr>
          </a:p>
        </p:txBody>
      </p:sp>
      <p:sp>
        <p:nvSpPr>
          <p:cNvPr id="117" name="Google Shape;117;p16"/>
          <p:cNvSpPr/>
          <p:nvPr/>
        </p:nvSpPr>
        <p:spPr>
          <a:xfrm>
            <a:off x="2024962" y="3506863"/>
            <a:ext cx="5097000" cy="489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225" u="none" cap="none" strike="noStrike">
              <a:solidFill>
                <a:schemeClr val="lt1"/>
              </a:solidFill>
              <a:latin typeface="Arial"/>
              <a:ea typeface="Arial"/>
              <a:cs typeface="Arial"/>
              <a:sym typeface="Arial"/>
            </a:endParaRPr>
          </a:p>
        </p:txBody>
      </p:sp>
      <p:sp>
        <p:nvSpPr>
          <p:cNvPr id="118" name="Google Shape;118;p16"/>
          <p:cNvSpPr txBox="1"/>
          <p:nvPr>
            <p:ph idx="2" type="body"/>
          </p:nvPr>
        </p:nvSpPr>
        <p:spPr>
          <a:xfrm>
            <a:off x="2021374" y="1571701"/>
            <a:ext cx="5100600" cy="1935300"/>
          </a:xfrm>
          <a:prstGeom prst="rect">
            <a:avLst/>
          </a:prstGeom>
          <a:solidFill>
            <a:schemeClr val="lt2"/>
          </a:solidFill>
          <a:ln>
            <a:noFill/>
          </a:ln>
        </p:spPr>
        <p:txBody>
          <a:bodyPr anchorCtr="0" anchor="ctr" bIns="0" lIns="0" spcFirstLastPara="1" rIns="0" wrap="square" tIns="0">
            <a:normAutofit/>
          </a:bodyPr>
          <a:lstStyle>
            <a:lvl1pPr indent="-228600" lvl="0" marL="457200" rtl="0" algn="ctr">
              <a:lnSpc>
                <a:spcPct val="100000"/>
              </a:lnSpc>
              <a:spcBef>
                <a:spcPts val="0"/>
              </a:spcBef>
              <a:spcAft>
                <a:spcPts val="0"/>
              </a:spcAft>
              <a:buClr>
                <a:schemeClr val="dk1"/>
              </a:buClr>
              <a:buSzPts val="2000"/>
              <a:buNone/>
              <a:defRPr b="1" sz="2000" cap="none">
                <a:solidFill>
                  <a:schemeClr val="dk1"/>
                </a:solidFill>
                <a:latin typeface="Arial Black"/>
                <a:ea typeface="Arial Black"/>
                <a:cs typeface="Arial Black"/>
                <a:sym typeface="Arial Black"/>
              </a:defRPr>
            </a:lvl1pPr>
            <a:lvl2pPr indent="-228600" lvl="1" marL="914400" rtl="0" algn="l">
              <a:lnSpc>
                <a:spcPct val="100000"/>
              </a:lnSpc>
              <a:spcBef>
                <a:spcPts val="408"/>
              </a:spcBef>
              <a:spcAft>
                <a:spcPts val="0"/>
              </a:spcAft>
              <a:buClr>
                <a:srgbClr val="323C46"/>
              </a:buClr>
              <a:buSzPts val="1800"/>
              <a:buNone/>
              <a:defRPr/>
            </a:lvl2pPr>
            <a:lvl3pPr indent="-342900" lvl="2" marL="1371600" rtl="0" algn="l">
              <a:lnSpc>
                <a:spcPct val="100000"/>
              </a:lnSpc>
              <a:spcBef>
                <a:spcPts val="408"/>
              </a:spcBef>
              <a:spcAft>
                <a:spcPts val="0"/>
              </a:spcAft>
              <a:buSzPts val="1800"/>
              <a:buChar char="›"/>
              <a:defRPr/>
            </a:lvl3pPr>
            <a:lvl4pPr indent="-342900" lvl="3" marL="1828800" rtl="0" algn="l">
              <a:lnSpc>
                <a:spcPct val="100000"/>
              </a:lnSpc>
              <a:spcBef>
                <a:spcPts val="408"/>
              </a:spcBef>
              <a:spcAft>
                <a:spcPts val="0"/>
              </a:spcAft>
              <a:buSzPts val="1800"/>
              <a:buChar char="•"/>
              <a:defRPr/>
            </a:lvl4pPr>
            <a:lvl5pPr indent="-342900" lvl="4" marL="2286000" rtl="0" algn="l">
              <a:lnSpc>
                <a:spcPct val="100000"/>
              </a:lnSpc>
              <a:spcBef>
                <a:spcPts val="408"/>
              </a:spcBef>
              <a:spcAft>
                <a:spcPts val="0"/>
              </a:spcAft>
              <a:buClr>
                <a:srgbClr val="323C46"/>
              </a:buClr>
              <a:buSzPts val="1800"/>
              <a:buChar char="•"/>
              <a:defRPr/>
            </a:lvl5pPr>
            <a:lvl6pPr indent="-342900" lvl="5" marL="2743200" rtl="0" algn="l">
              <a:lnSpc>
                <a:spcPct val="90000"/>
              </a:lnSpc>
              <a:spcBef>
                <a:spcPts val="408"/>
              </a:spcBef>
              <a:spcAft>
                <a:spcPts val="0"/>
              </a:spcAft>
              <a:buClr>
                <a:schemeClr val="dk1"/>
              </a:buClr>
              <a:buSzPts val="1800"/>
              <a:buChar char="‒"/>
              <a:defRPr/>
            </a:lvl6pPr>
            <a:lvl7pPr indent="-228600" lvl="6" marL="3200400" rtl="0" algn="l">
              <a:lnSpc>
                <a:spcPct val="90000"/>
              </a:lnSpc>
              <a:spcBef>
                <a:spcPts val="1225"/>
              </a:spcBef>
              <a:spcAft>
                <a:spcPts val="0"/>
              </a:spcAft>
              <a:buClr>
                <a:srgbClr val="323C46"/>
              </a:buClr>
              <a:buSzPts val="1800"/>
              <a:buNone/>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119" name="Google Shape;119;p16"/>
          <p:cNvSpPr txBox="1"/>
          <p:nvPr>
            <p:ph idx="12" type="sldNum"/>
          </p:nvPr>
        </p:nvSpPr>
        <p:spPr>
          <a:xfrm>
            <a:off x="176213" y="122270"/>
            <a:ext cx="143100" cy="171300"/>
          </a:xfrm>
          <a:prstGeom prst="rect">
            <a:avLst/>
          </a:prstGeom>
          <a:noFill/>
          <a:ln>
            <a:noFill/>
          </a:ln>
        </p:spPr>
        <p:txBody>
          <a:bodyPr anchorCtr="0" anchor="ctr" bIns="0" lIns="0" spcFirstLastPara="1" rIns="0" wrap="square" tIns="0">
            <a:noAutofit/>
          </a:bodyPr>
          <a:lstStyle>
            <a:lvl1pPr indent="0" lvl="0" marL="0" rtl="0" algn="ctr">
              <a:spcBef>
                <a:spcPts val="0"/>
              </a:spcBef>
              <a:buNone/>
              <a:defRPr b="0" i="0" sz="600" u="none" cap="none" strike="noStrike">
                <a:solidFill>
                  <a:schemeClr val="lt2"/>
                </a:solidFill>
                <a:latin typeface="Arial"/>
                <a:ea typeface="Arial"/>
                <a:cs typeface="Arial"/>
                <a:sym typeface="Arial"/>
              </a:defRPr>
            </a:lvl1pPr>
            <a:lvl2pPr indent="0" lvl="1" marL="0" rtl="0" algn="ctr">
              <a:spcBef>
                <a:spcPts val="0"/>
              </a:spcBef>
              <a:buNone/>
              <a:defRPr b="0" i="0" sz="600" u="none" cap="none" strike="noStrike">
                <a:solidFill>
                  <a:schemeClr val="lt2"/>
                </a:solidFill>
                <a:latin typeface="Arial"/>
                <a:ea typeface="Arial"/>
                <a:cs typeface="Arial"/>
                <a:sym typeface="Arial"/>
              </a:defRPr>
            </a:lvl2pPr>
            <a:lvl3pPr indent="0" lvl="2" marL="0" rtl="0" algn="ctr">
              <a:spcBef>
                <a:spcPts val="0"/>
              </a:spcBef>
              <a:buNone/>
              <a:defRPr b="0" i="0" sz="600" u="none" cap="none" strike="noStrike">
                <a:solidFill>
                  <a:schemeClr val="lt2"/>
                </a:solidFill>
                <a:latin typeface="Arial"/>
                <a:ea typeface="Arial"/>
                <a:cs typeface="Arial"/>
                <a:sym typeface="Arial"/>
              </a:defRPr>
            </a:lvl3pPr>
            <a:lvl4pPr indent="0" lvl="3" marL="0" rtl="0" algn="ctr">
              <a:spcBef>
                <a:spcPts val="0"/>
              </a:spcBef>
              <a:buNone/>
              <a:defRPr b="0" i="0" sz="600" u="none" cap="none" strike="noStrike">
                <a:solidFill>
                  <a:schemeClr val="lt2"/>
                </a:solidFill>
                <a:latin typeface="Arial"/>
                <a:ea typeface="Arial"/>
                <a:cs typeface="Arial"/>
                <a:sym typeface="Arial"/>
              </a:defRPr>
            </a:lvl4pPr>
            <a:lvl5pPr indent="0" lvl="4" marL="0" rtl="0" algn="ctr">
              <a:spcBef>
                <a:spcPts val="0"/>
              </a:spcBef>
              <a:buNone/>
              <a:defRPr b="0" i="0" sz="600" u="none" cap="none" strike="noStrike">
                <a:solidFill>
                  <a:schemeClr val="lt2"/>
                </a:solidFill>
                <a:latin typeface="Arial"/>
                <a:ea typeface="Arial"/>
                <a:cs typeface="Arial"/>
                <a:sym typeface="Arial"/>
              </a:defRPr>
            </a:lvl5pPr>
            <a:lvl6pPr indent="0" lvl="5" marL="0" rtl="0" algn="ctr">
              <a:spcBef>
                <a:spcPts val="0"/>
              </a:spcBef>
              <a:buNone/>
              <a:defRPr b="0" i="0" sz="600" u="none" cap="none" strike="noStrike">
                <a:solidFill>
                  <a:schemeClr val="lt2"/>
                </a:solidFill>
                <a:latin typeface="Arial"/>
                <a:ea typeface="Arial"/>
                <a:cs typeface="Arial"/>
                <a:sym typeface="Arial"/>
              </a:defRPr>
            </a:lvl6pPr>
            <a:lvl7pPr indent="0" lvl="6" marL="0" rtl="0" algn="ctr">
              <a:spcBef>
                <a:spcPts val="0"/>
              </a:spcBef>
              <a:buNone/>
              <a:defRPr b="0" i="0" sz="600" u="none" cap="none" strike="noStrike">
                <a:solidFill>
                  <a:schemeClr val="lt2"/>
                </a:solidFill>
                <a:latin typeface="Arial"/>
                <a:ea typeface="Arial"/>
                <a:cs typeface="Arial"/>
                <a:sym typeface="Arial"/>
              </a:defRPr>
            </a:lvl7pPr>
            <a:lvl8pPr indent="0" lvl="7" marL="0" rtl="0" algn="ctr">
              <a:spcBef>
                <a:spcPts val="0"/>
              </a:spcBef>
              <a:buNone/>
              <a:defRPr b="0" i="0" sz="600" u="none" cap="none" strike="noStrike">
                <a:solidFill>
                  <a:schemeClr val="lt2"/>
                </a:solidFill>
                <a:latin typeface="Arial"/>
                <a:ea typeface="Arial"/>
                <a:cs typeface="Arial"/>
                <a:sym typeface="Arial"/>
              </a:defRPr>
            </a:lvl8pPr>
            <a:lvl9pPr indent="0" lvl="8" marL="0" rtl="0" algn="ctr">
              <a:spcBef>
                <a:spcPts val="0"/>
              </a:spcBef>
              <a:buNone/>
              <a:defRPr b="0" i="0" sz="600" u="none" cap="none" strike="noStrike">
                <a:solidFill>
                  <a:schemeClr val="lt2"/>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ART style 2c - Buyout">
  <p:cSld name="PART style 2c - Buyout">
    <p:spTree>
      <p:nvGrpSpPr>
        <p:cNvPr id="120" name="Shape 120"/>
        <p:cNvGrpSpPr/>
        <p:nvPr/>
      </p:nvGrpSpPr>
      <p:grpSpPr>
        <a:xfrm>
          <a:off x="0" y="0"/>
          <a:ext cx="0" cy="0"/>
          <a:chOff x="0" y="0"/>
          <a:chExt cx="0" cy="0"/>
        </a:xfrm>
      </p:grpSpPr>
      <p:sp>
        <p:nvSpPr>
          <p:cNvPr id="121" name="Google Shape;121;p17"/>
          <p:cNvSpPr/>
          <p:nvPr/>
        </p:nvSpPr>
        <p:spPr>
          <a:xfrm>
            <a:off x="0" y="-821"/>
            <a:ext cx="9144000" cy="2999400"/>
          </a:xfrm>
          <a:prstGeom prst="rect">
            <a:avLst/>
          </a:prstGeom>
          <a:solidFill>
            <a:srgbClr val="9482B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833" u="none" cap="none" strike="noStrike">
              <a:solidFill>
                <a:schemeClr val="lt1"/>
              </a:solidFill>
              <a:latin typeface="Arial"/>
              <a:ea typeface="Arial"/>
              <a:cs typeface="Arial"/>
              <a:sym typeface="Arial"/>
            </a:endParaRPr>
          </a:p>
        </p:txBody>
      </p:sp>
      <p:sp>
        <p:nvSpPr>
          <p:cNvPr id="122" name="Google Shape;122;p17"/>
          <p:cNvSpPr txBox="1"/>
          <p:nvPr>
            <p:ph idx="1" type="body"/>
          </p:nvPr>
        </p:nvSpPr>
        <p:spPr>
          <a:xfrm>
            <a:off x="2294755" y="3756568"/>
            <a:ext cx="4554600" cy="746400"/>
          </a:xfrm>
          <a:prstGeom prst="rect">
            <a:avLst/>
          </a:prstGeom>
          <a:noFill/>
          <a:ln>
            <a:noFill/>
          </a:ln>
        </p:spPr>
        <p:txBody>
          <a:bodyPr anchorCtr="0" anchor="ctr" bIns="0" lIns="0" spcFirstLastPara="1" rIns="0" wrap="square" tIns="0">
            <a:normAutofit/>
          </a:bodyPr>
          <a:lstStyle>
            <a:lvl1pPr indent="-228600" lvl="0" marL="457200" rtl="0" algn="ctr">
              <a:lnSpc>
                <a:spcPct val="100000"/>
              </a:lnSpc>
              <a:spcBef>
                <a:spcPts val="0"/>
              </a:spcBef>
              <a:spcAft>
                <a:spcPts val="0"/>
              </a:spcAft>
              <a:buClr>
                <a:schemeClr val="dk1"/>
              </a:buClr>
              <a:buSzPts val="816"/>
              <a:buNone/>
              <a:defRPr sz="816">
                <a:solidFill>
                  <a:schemeClr val="dk1"/>
                </a:solidFill>
              </a:defRPr>
            </a:lvl1pPr>
            <a:lvl2pPr indent="-228600" lvl="1" marL="914400" rtl="0" algn="l">
              <a:lnSpc>
                <a:spcPct val="100000"/>
              </a:lnSpc>
              <a:spcBef>
                <a:spcPts val="408"/>
              </a:spcBef>
              <a:spcAft>
                <a:spcPts val="0"/>
              </a:spcAft>
              <a:buClr>
                <a:srgbClr val="323C46"/>
              </a:buClr>
              <a:buSzPts val="1021"/>
              <a:buNone/>
              <a:defRPr sz="1021"/>
            </a:lvl2pPr>
            <a:lvl3pPr indent="-228600" lvl="2" marL="1371600" rtl="0" algn="l">
              <a:lnSpc>
                <a:spcPct val="100000"/>
              </a:lnSpc>
              <a:spcBef>
                <a:spcPts val="408"/>
              </a:spcBef>
              <a:spcAft>
                <a:spcPts val="0"/>
              </a:spcAft>
              <a:buSzPts val="1021"/>
              <a:buNone/>
              <a:defRPr sz="1021"/>
            </a:lvl3pPr>
            <a:lvl4pPr indent="-228600" lvl="3" marL="1828800" rtl="0" algn="l">
              <a:lnSpc>
                <a:spcPct val="100000"/>
              </a:lnSpc>
              <a:spcBef>
                <a:spcPts val="408"/>
              </a:spcBef>
              <a:spcAft>
                <a:spcPts val="0"/>
              </a:spcAft>
              <a:buSzPts val="1021"/>
              <a:buNone/>
              <a:defRPr sz="1021"/>
            </a:lvl4pPr>
            <a:lvl5pPr indent="-228600" lvl="4" marL="2286000" rtl="0" algn="l">
              <a:lnSpc>
                <a:spcPct val="100000"/>
              </a:lnSpc>
              <a:spcBef>
                <a:spcPts val="408"/>
              </a:spcBef>
              <a:spcAft>
                <a:spcPts val="0"/>
              </a:spcAft>
              <a:buClr>
                <a:srgbClr val="323C46"/>
              </a:buClr>
              <a:buSzPts val="1021"/>
              <a:buNone/>
              <a:defRPr sz="1021"/>
            </a:lvl5pPr>
            <a:lvl6pPr indent="-342900" lvl="5" marL="2743200" rtl="0" algn="l">
              <a:lnSpc>
                <a:spcPct val="90000"/>
              </a:lnSpc>
              <a:spcBef>
                <a:spcPts val="408"/>
              </a:spcBef>
              <a:spcAft>
                <a:spcPts val="0"/>
              </a:spcAft>
              <a:buClr>
                <a:schemeClr val="dk1"/>
              </a:buClr>
              <a:buSzPts val="1800"/>
              <a:buChar char="‒"/>
              <a:defRPr/>
            </a:lvl6pPr>
            <a:lvl7pPr indent="-228600" lvl="6" marL="3200400" rtl="0" algn="l">
              <a:lnSpc>
                <a:spcPct val="90000"/>
              </a:lnSpc>
              <a:spcBef>
                <a:spcPts val="1225"/>
              </a:spcBef>
              <a:spcAft>
                <a:spcPts val="0"/>
              </a:spcAft>
              <a:buClr>
                <a:srgbClr val="323C46"/>
              </a:buClr>
              <a:buSzPts val="1800"/>
              <a:buNone/>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123" name="Google Shape;123;p17"/>
          <p:cNvSpPr/>
          <p:nvPr/>
        </p:nvSpPr>
        <p:spPr>
          <a:xfrm>
            <a:off x="1" y="4857919"/>
            <a:ext cx="3317100" cy="2856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225" u="none" cap="none" strike="noStrike">
              <a:solidFill>
                <a:schemeClr val="lt1"/>
              </a:solidFill>
              <a:latin typeface="Arial"/>
              <a:ea typeface="Arial"/>
              <a:cs typeface="Arial"/>
              <a:sym typeface="Arial"/>
            </a:endParaRPr>
          </a:p>
        </p:txBody>
      </p:sp>
      <p:sp>
        <p:nvSpPr>
          <p:cNvPr id="124" name="Google Shape;124;p17"/>
          <p:cNvSpPr/>
          <p:nvPr/>
        </p:nvSpPr>
        <p:spPr>
          <a:xfrm>
            <a:off x="2024962" y="3506863"/>
            <a:ext cx="5097000" cy="489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225" u="none" cap="none" strike="noStrike">
              <a:solidFill>
                <a:schemeClr val="lt1"/>
              </a:solidFill>
              <a:latin typeface="Arial"/>
              <a:ea typeface="Arial"/>
              <a:cs typeface="Arial"/>
              <a:sym typeface="Arial"/>
            </a:endParaRPr>
          </a:p>
        </p:txBody>
      </p:sp>
      <p:sp>
        <p:nvSpPr>
          <p:cNvPr id="125" name="Google Shape;125;p17"/>
          <p:cNvSpPr txBox="1"/>
          <p:nvPr>
            <p:ph idx="2" type="body"/>
          </p:nvPr>
        </p:nvSpPr>
        <p:spPr>
          <a:xfrm>
            <a:off x="2021374" y="1571701"/>
            <a:ext cx="5100600" cy="1935300"/>
          </a:xfrm>
          <a:prstGeom prst="rect">
            <a:avLst/>
          </a:prstGeom>
          <a:solidFill>
            <a:schemeClr val="lt2"/>
          </a:solidFill>
          <a:ln>
            <a:noFill/>
          </a:ln>
        </p:spPr>
        <p:txBody>
          <a:bodyPr anchorCtr="0" anchor="ctr" bIns="0" lIns="0" spcFirstLastPara="1" rIns="0" wrap="square" tIns="0">
            <a:normAutofit/>
          </a:bodyPr>
          <a:lstStyle>
            <a:lvl1pPr indent="-228600" lvl="0" marL="457200" rtl="0" algn="ctr">
              <a:lnSpc>
                <a:spcPct val="100000"/>
              </a:lnSpc>
              <a:spcBef>
                <a:spcPts val="0"/>
              </a:spcBef>
              <a:spcAft>
                <a:spcPts val="0"/>
              </a:spcAft>
              <a:buClr>
                <a:schemeClr val="dk1"/>
              </a:buClr>
              <a:buSzPts val="2000"/>
              <a:buNone/>
              <a:defRPr b="1" sz="2000" cap="none">
                <a:solidFill>
                  <a:schemeClr val="dk1"/>
                </a:solidFill>
                <a:latin typeface="Arial Black"/>
                <a:ea typeface="Arial Black"/>
                <a:cs typeface="Arial Black"/>
                <a:sym typeface="Arial Black"/>
              </a:defRPr>
            </a:lvl1pPr>
            <a:lvl2pPr indent="-228600" lvl="1" marL="914400" rtl="0" algn="l">
              <a:lnSpc>
                <a:spcPct val="100000"/>
              </a:lnSpc>
              <a:spcBef>
                <a:spcPts val="408"/>
              </a:spcBef>
              <a:spcAft>
                <a:spcPts val="0"/>
              </a:spcAft>
              <a:buClr>
                <a:srgbClr val="323C46"/>
              </a:buClr>
              <a:buSzPts val="1800"/>
              <a:buNone/>
              <a:defRPr/>
            </a:lvl2pPr>
            <a:lvl3pPr indent="-342900" lvl="2" marL="1371600" rtl="0" algn="l">
              <a:lnSpc>
                <a:spcPct val="100000"/>
              </a:lnSpc>
              <a:spcBef>
                <a:spcPts val="408"/>
              </a:spcBef>
              <a:spcAft>
                <a:spcPts val="0"/>
              </a:spcAft>
              <a:buSzPts val="1800"/>
              <a:buChar char="›"/>
              <a:defRPr/>
            </a:lvl3pPr>
            <a:lvl4pPr indent="-342900" lvl="3" marL="1828800" rtl="0" algn="l">
              <a:lnSpc>
                <a:spcPct val="100000"/>
              </a:lnSpc>
              <a:spcBef>
                <a:spcPts val="408"/>
              </a:spcBef>
              <a:spcAft>
                <a:spcPts val="0"/>
              </a:spcAft>
              <a:buSzPts val="1800"/>
              <a:buChar char="•"/>
              <a:defRPr/>
            </a:lvl4pPr>
            <a:lvl5pPr indent="-342900" lvl="4" marL="2286000" rtl="0" algn="l">
              <a:lnSpc>
                <a:spcPct val="100000"/>
              </a:lnSpc>
              <a:spcBef>
                <a:spcPts val="408"/>
              </a:spcBef>
              <a:spcAft>
                <a:spcPts val="0"/>
              </a:spcAft>
              <a:buClr>
                <a:srgbClr val="323C46"/>
              </a:buClr>
              <a:buSzPts val="1800"/>
              <a:buChar char="•"/>
              <a:defRPr/>
            </a:lvl5pPr>
            <a:lvl6pPr indent="-342900" lvl="5" marL="2743200" rtl="0" algn="l">
              <a:lnSpc>
                <a:spcPct val="90000"/>
              </a:lnSpc>
              <a:spcBef>
                <a:spcPts val="408"/>
              </a:spcBef>
              <a:spcAft>
                <a:spcPts val="0"/>
              </a:spcAft>
              <a:buClr>
                <a:schemeClr val="dk1"/>
              </a:buClr>
              <a:buSzPts val="1800"/>
              <a:buChar char="‒"/>
              <a:defRPr/>
            </a:lvl6pPr>
            <a:lvl7pPr indent="-228600" lvl="6" marL="3200400" rtl="0" algn="l">
              <a:lnSpc>
                <a:spcPct val="90000"/>
              </a:lnSpc>
              <a:spcBef>
                <a:spcPts val="1225"/>
              </a:spcBef>
              <a:spcAft>
                <a:spcPts val="0"/>
              </a:spcAft>
              <a:buClr>
                <a:srgbClr val="323C46"/>
              </a:buClr>
              <a:buSzPts val="1800"/>
              <a:buNone/>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126" name="Google Shape;126;p17"/>
          <p:cNvSpPr txBox="1"/>
          <p:nvPr>
            <p:ph idx="12" type="sldNum"/>
          </p:nvPr>
        </p:nvSpPr>
        <p:spPr>
          <a:xfrm>
            <a:off x="176213" y="122270"/>
            <a:ext cx="143100" cy="171300"/>
          </a:xfrm>
          <a:prstGeom prst="rect">
            <a:avLst/>
          </a:prstGeom>
          <a:noFill/>
          <a:ln>
            <a:noFill/>
          </a:ln>
        </p:spPr>
        <p:txBody>
          <a:bodyPr anchorCtr="0" anchor="ctr" bIns="0" lIns="0" spcFirstLastPara="1" rIns="0" wrap="square" tIns="0">
            <a:noAutofit/>
          </a:bodyPr>
          <a:lstStyle>
            <a:lvl1pPr indent="0" lvl="0" marL="0" rtl="0" algn="ctr">
              <a:spcBef>
                <a:spcPts val="0"/>
              </a:spcBef>
              <a:buNone/>
              <a:defRPr b="0" i="0" sz="600" u="none" cap="none" strike="noStrike">
                <a:solidFill>
                  <a:schemeClr val="lt2"/>
                </a:solidFill>
                <a:latin typeface="Arial"/>
                <a:ea typeface="Arial"/>
                <a:cs typeface="Arial"/>
                <a:sym typeface="Arial"/>
              </a:defRPr>
            </a:lvl1pPr>
            <a:lvl2pPr indent="0" lvl="1" marL="0" rtl="0" algn="ctr">
              <a:spcBef>
                <a:spcPts val="0"/>
              </a:spcBef>
              <a:buNone/>
              <a:defRPr b="0" i="0" sz="600" u="none" cap="none" strike="noStrike">
                <a:solidFill>
                  <a:schemeClr val="lt2"/>
                </a:solidFill>
                <a:latin typeface="Arial"/>
                <a:ea typeface="Arial"/>
                <a:cs typeface="Arial"/>
                <a:sym typeface="Arial"/>
              </a:defRPr>
            </a:lvl2pPr>
            <a:lvl3pPr indent="0" lvl="2" marL="0" rtl="0" algn="ctr">
              <a:spcBef>
                <a:spcPts val="0"/>
              </a:spcBef>
              <a:buNone/>
              <a:defRPr b="0" i="0" sz="600" u="none" cap="none" strike="noStrike">
                <a:solidFill>
                  <a:schemeClr val="lt2"/>
                </a:solidFill>
                <a:latin typeface="Arial"/>
                <a:ea typeface="Arial"/>
                <a:cs typeface="Arial"/>
                <a:sym typeface="Arial"/>
              </a:defRPr>
            </a:lvl3pPr>
            <a:lvl4pPr indent="0" lvl="3" marL="0" rtl="0" algn="ctr">
              <a:spcBef>
                <a:spcPts val="0"/>
              </a:spcBef>
              <a:buNone/>
              <a:defRPr b="0" i="0" sz="600" u="none" cap="none" strike="noStrike">
                <a:solidFill>
                  <a:schemeClr val="lt2"/>
                </a:solidFill>
                <a:latin typeface="Arial"/>
                <a:ea typeface="Arial"/>
                <a:cs typeface="Arial"/>
                <a:sym typeface="Arial"/>
              </a:defRPr>
            </a:lvl4pPr>
            <a:lvl5pPr indent="0" lvl="4" marL="0" rtl="0" algn="ctr">
              <a:spcBef>
                <a:spcPts val="0"/>
              </a:spcBef>
              <a:buNone/>
              <a:defRPr b="0" i="0" sz="600" u="none" cap="none" strike="noStrike">
                <a:solidFill>
                  <a:schemeClr val="lt2"/>
                </a:solidFill>
                <a:latin typeface="Arial"/>
                <a:ea typeface="Arial"/>
                <a:cs typeface="Arial"/>
                <a:sym typeface="Arial"/>
              </a:defRPr>
            </a:lvl5pPr>
            <a:lvl6pPr indent="0" lvl="5" marL="0" rtl="0" algn="ctr">
              <a:spcBef>
                <a:spcPts val="0"/>
              </a:spcBef>
              <a:buNone/>
              <a:defRPr b="0" i="0" sz="600" u="none" cap="none" strike="noStrike">
                <a:solidFill>
                  <a:schemeClr val="lt2"/>
                </a:solidFill>
                <a:latin typeface="Arial"/>
                <a:ea typeface="Arial"/>
                <a:cs typeface="Arial"/>
                <a:sym typeface="Arial"/>
              </a:defRPr>
            </a:lvl6pPr>
            <a:lvl7pPr indent="0" lvl="6" marL="0" rtl="0" algn="ctr">
              <a:spcBef>
                <a:spcPts val="0"/>
              </a:spcBef>
              <a:buNone/>
              <a:defRPr b="0" i="0" sz="600" u="none" cap="none" strike="noStrike">
                <a:solidFill>
                  <a:schemeClr val="lt2"/>
                </a:solidFill>
                <a:latin typeface="Arial"/>
                <a:ea typeface="Arial"/>
                <a:cs typeface="Arial"/>
                <a:sym typeface="Arial"/>
              </a:defRPr>
            </a:lvl7pPr>
            <a:lvl8pPr indent="0" lvl="7" marL="0" rtl="0" algn="ctr">
              <a:spcBef>
                <a:spcPts val="0"/>
              </a:spcBef>
              <a:buNone/>
              <a:defRPr b="0" i="0" sz="600" u="none" cap="none" strike="noStrike">
                <a:solidFill>
                  <a:schemeClr val="lt2"/>
                </a:solidFill>
                <a:latin typeface="Arial"/>
                <a:ea typeface="Arial"/>
                <a:cs typeface="Arial"/>
                <a:sym typeface="Arial"/>
              </a:defRPr>
            </a:lvl8pPr>
            <a:lvl9pPr indent="0" lvl="8" marL="0" rtl="0" algn="ctr">
              <a:spcBef>
                <a:spcPts val="0"/>
              </a:spcBef>
              <a:buNone/>
              <a:defRPr b="0" i="0" sz="600" u="none" cap="none" strike="noStrike">
                <a:solidFill>
                  <a:schemeClr val="lt2"/>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ART style 2c - Expansion">
  <p:cSld name="PART style 2c - Expansion">
    <p:spTree>
      <p:nvGrpSpPr>
        <p:cNvPr id="127" name="Shape 127"/>
        <p:cNvGrpSpPr/>
        <p:nvPr/>
      </p:nvGrpSpPr>
      <p:grpSpPr>
        <a:xfrm>
          <a:off x="0" y="0"/>
          <a:ext cx="0" cy="0"/>
          <a:chOff x="0" y="0"/>
          <a:chExt cx="0" cy="0"/>
        </a:xfrm>
      </p:grpSpPr>
      <p:sp>
        <p:nvSpPr>
          <p:cNvPr id="128" name="Google Shape;128;p18"/>
          <p:cNvSpPr/>
          <p:nvPr/>
        </p:nvSpPr>
        <p:spPr>
          <a:xfrm>
            <a:off x="0" y="-821"/>
            <a:ext cx="9144000" cy="2999400"/>
          </a:xfrm>
          <a:prstGeom prst="rect">
            <a:avLst/>
          </a:prstGeom>
          <a:solidFill>
            <a:srgbClr val="B6ACA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833" u="none" cap="none" strike="noStrike">
              <a:solidFill>
                <a:schemeClr val="lt1"/>
              </a:solidFill>
              <a:latin typeface="Arial"/>
              <a:ea typeface="Arial"/>
              <a:cs typeface="Arial"/>
              <a:sym typeface="Arial"/>
            </a:endParaRPr>
          </a:p>
        </p:txBody>
      </p:sp>
      <p:sp>
        <p:nvSpPr>
          <p:cNvPr id="129" name="Google Shape;129;p18"/>
          <p:cNvSpPr txBox="1"/>
          <p:nvPr>
            <p:ph idx="1" type="body"/>
          </p:nvPr>
        </p:nvSpPr>
        <p:spPr>
          <a:xfrm>
            <a:off x="2294755" y="3756568"/>
            <a:ext cx="4554600" cy="746400"/>
          </a:xfrm>
          <a:prstGeom prst="rect">
            <a:avLst/>
          </a:prstGeom>
          <a:noFill/>
          <a:ln>
            <a:noFill/>
          </a:ln>
        </p:spPr>
        <p:txBody>
          <a:bodyPr anchorCtr="0" anchor="ctr" bIns="0" lIns="0" spcFirstLastPara="1" rIns="0" wrap="square" tIns="0">
            <a:normAutofit/>
          </a:bodyPr>
          <a:lstStyle>
            <a:lvl1pPr indent="-228600" lvl="0" marL="457200" rtl="0" algn="ctr">
              <a:lnSpc>
                <a:spcPct val="100000"/>
              </a:lnSpc>
              <a:spcBef>
                <a:spcPts val="0"/>
              </a:spcBef>
              <a:spcAft>
                <a:spcPts val="0"/>
              </a:spcAft>
              <a:buClr>
                <a:schemeClr val="dk1"/>
              </a:buClr>
              <a:buSzPts val="816"/>
              <a:buNone/>
              <a:defRPr sz="816">
                <a:solidFill>
                  <a:schemeClr val="dk1"/>
                </a:solidFill>
              </a:defRPr>
            </a:lvl1pPr>
            <a:lvl2pPr indent="-228600" lvl="1" marL="914400" rtl="0" algn="l">
              <a:lnSpc>
                <a:spcPct val="100000"/>
              </a:lnSpc>
              <a:spcBef>
                <a:spcPts val="408"/>
              </a:spcBef>
              <a:spcAft>
                <a:spcPts val="0"/>
              </a:spcAft>
              <a:buClr>
                <a:srgbClr val="323C46"/>
              </a:buClr>
              <a:buSzPts val="1021"/>
              <a:buNone/>
              <a:defRPr sz="1021"/>
            </a:lvl2pPr>
            <a:lvl3pPr indent="-228600" lvl="2" marL="1371600" rtl="0" algn="l">
              <a:lnSpc>
                <a:spcPct val="100000"/>
              </a:lnSpc>
              <a:spcBef>
                <a:spcPts val="408"/>
              </a:spcBef>
              <a:spcAft>
                <a:spcPts val="0"/>
              </a:spcAft>
              <a:buSzPts val="1021"/>
              <a:buNone/>
              <a:defRPr sz="1021"/>
            </a:lvl3pPr>
            <a:lvl4pPr indent="-228600" lvl="3" marL="1828800" rtl="0" algn="l">
              <a:lnSpc>
                <a:spcPct val="100000"/>
              </a:lnSpc>
              <a:spcBef>
                <a:spcPts val="408"/>
              </a:spcBef>
              <a:spcAft>
                <a:spcPts val="0"/>
              </a:spcAft>
              <a:buSzPts val="1021"/>
              <a:buNone/>
              <a:defRPr sz="1021"/>
            </a:lvl4pPr>
            <a:lvl5pPr indent="-228600" lvl="4" marL="2286000" rtl="0" algn="l">
              <a:lnSpc>
                <a:spcPct val="100000"/>
              </a:lnSpc>
              <a:spcBef>
                <a:spcPts val="408"/>
              </a:spcBef>
              <a:spcAft>
                <a:spcPts val="0"/>
              </a:spcAft>
              <a:buClr>
                <a:srgbClr val="323C46"/>
              </a:buClr>
              <a:buSzPts val="1021"/>
              <a:buNone/>
              <a:defRPr sz="1021"/>
            </a:lvl5pPr>
            <a:lvl6pPr indent="-342900" lvl="5" marL="2743200" rtl="0" algn="l">
              <a:lnSpc>
                <a:spcPct val="90000"/>
              </a:lnSpc>
              <a:spcBef>
                <a:spcPts val="408"/>
              </a:spcBef>
              <a:spcAft>
                <a:spcPts val="0"/>
              </a:spcAft>
              <a:buClr>
                <a:schemeClr val="dk1"/>
              </a:buClr>
              <a:buSzPts val="1800"/>
              <a:buChar char="‒"/>
              <a:defRPr/>
            </a:lvl6pPr>
            <a:lvl7pPr indent="-228600" lvl="6" marL="3200400" rtl="0" algn="l">
              <a:lnSpc>
                <a:spcPct val="90000"/>
              </a:lnSpc>
              <a:spcBef>
                <a:spcPts val="1225"/>
              </a:spcBef>
              <a:spcAft>
                <a:spcPts val="0"/>
              </a:spcAft>
              <a:buClr>
                <a:srgbClr val="323C46"/>
              </a:buClr>
              <a:buSzPts val="1800"/>
              <a:buNone/>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130" name="Google Shape;130;p18"/>
          <p:cNvSpPr/>
          <p:nvPr/>
        </p:nvSpPr>
        <p:spPr>
          <a:xfrm>
            <a:off x="1" y="4857919"/>
            <a:ext cx="3317100" cy="2856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225" u="none" cap="none" strike="noStrike">
              <a:solidFill>
                <a:schemeClr val="lt1"/>
              </a:solidFill>
              <a:latin typeface="Arial"/>
              <a:ea typeface="Arial"/>
              <a:cs typeface="Arial"/>
              <a:sym typeface="Arial"/>
            </a:endParaRPr>
          </a:p>
        </p:txBody>
      </p:sp>
      <p:sp>
        <p:nvSpPr>
          <p:cNvPr id="131" name="Google Shape;131;p18"/>
          <p:cNvSpPr/>
          <p:nvPr/>
        </p:nvSpPr>
        <p:spPr>
          <a:xfrm>
            <a:off x="2024962" y="3506863"/>
            <a:ext cx="5097000" cy="489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225" u="none" cap="none" strike="noStrike">
              <a:solidFill>
                <a:schemeClr val="lt1"/>
              </a:solidFill>
              <a:latin typeface="Arial"/>
              <a:ea typeface="Arial"/>
              <a:cs typeface="Arial"/>
              <a:sym typeface="Arial"/>
            </a:endParaRPr>
          </a:p>
        </p:txBody>
      </p:sp>
      <p:sp>
        <p:nvSpPr>
          <p:cNvPr id="132" name="Google Shape;132;p18"/>
          <p:cNvSpPr txBox="1"/>
          <p:nvPr>
            <p:ph idx="2" type="body"/>
          </p:nvPr>
        </p:nvSpPr>
        <p:spPr>
          <a:xfrm>
            <a:off x="2021374" y="1571701"/>
            <a:ext cx="5100600" cy="1935300"/>
          </a:xfrm>
          <a:prstGeom prst="rect">
            <a:avLst/>
          </a:prstGeom>
          <a:solidFill>
            <a:schemeClr val="lt2"/>
          </a:solidFill>
          <a:ln>
            <a:noFill/>
          </a:ln>
        </p:spPr>
        <p:txBody>
          <a:bodyPr anchorCtr="0" anchor="ctr" bIns="0" lIns="0" spcFirstLastPara="1" rIns="0" wrap="square" tIns="0">
            <a:normAutofit/>
          </a:bodyPr>
          <a:lstStyle>
            <a:lvl1pPr indent="-228600" lvl="0" marL="457200" rtl="0" algn="ctr">
              <a:lnSpc>
                <a:spcPct val="100000"/>
              </a:lnSpc>
              <a:spcBef>
                <a:spcPts val="0"/>
              </a:spcBef>
              <a:spcAft>
                <a:spcPts val="0"/>
              </a:spcAft>
              <a:buClr>
                <a:schemeClr val="dk1"/>
              </a:buClr>
              <a:buSzPts val="2000"/>
              <a:buNone/>
              <a:defRPr b="1" sz="2000" cap="none">
                <a:solidFill>
                  <a:schemeClr val="dk1"/>
                </a:solidFill>
                <a:latin typeface="Arial Black"/>
                <a:ea typeface="Arial Black"/>
                <a:cs typeface="Arial Black"/>
                <a:sym typeface="Arial Black"/>
              </a:defRPr>
            </a:lvl1pPr>
            <a:lvl2pPr indent="-228600" lvl="1" marL="914400" rtl="0" algn="l">
              <a:lnSpc>
                <a:spcPct val="100000"/>
              </a:lnSpc>
              <a:spcBef>
                <a:spcPts val="408"/>
              </a:spcBef>
              <a:spcAft>
                <a:spcPts val="0"/>
              </a:spcAft>
              <a:buClr>
                <a:srgbClr val="323C46"/>
              </a:buClr>
              <a:buSzPts val="1800"/>
              <a:buNone/>
              <a:defRPr/>
            </a:lvl2pPr>
            <a:lvl3pPr indent="-342900" lvl="2" marL="1371600" rtl="0" algn="l">
              <a:lnSpc>
                <a:spcPct val="100000"/>
              </a:lnSpc>
              <a:spcBef>
                <a:spcPts val="408"/>
              </a:spcBef>
              <a:spcAft>
                <a:spcPts val="0"/>
              </a:spcAft>
              <a:buSzPts val="1800"/>
              <a:buChar char="›"/>
              <a:defRPr/>
            </a:lvl3pPr>
            <a:lvl4pPr indent="-342900" lvl="3" marL="1828800" rtl="0" algn="l">
              <a:lnSpc>
                <a:spcPct val="100000"/>
              </a:lnSpc>
              <a:spcBef>
                <a:spcPts val="408"/>
              </a:spcBef>
              <a:spcAft>
                <a:spcPts val="0"/>
              </a:spcAft>
              <a:buSzPts val="1800"/>
              <a:buChar char="•"/>
              <a:defRPr/>
            </a:lvl4pPr>
            <a:lvl5pPr indent="-342900" lvl="4" marL="2286000" rtl="0" algn="l">
              <a:lnSpc>
                <a:spcPct val="100000"/>
              </a:lnSpc>
              <a:spcBef>
                <a:spcPts val="408"/>
              </a:spcBef>
              <a:spcAft>
                <a:spcPts val="0"/>
              </a:spcAft>
              <a:buClr>
                <a:srgbClr val="323C46"/>
              </a:buClr>
              <a:buSzPts val="1800"/>
              <a:buChar char="•"/>
              <a:defRPr/>
            </a:lvl5pPr>
            <a:lvl6pPr indent="-342900" lvl="5" marL="2743200" rtl="0" algn="l">
              <a:lnSpc>
                <a:spcPct val="90000"/>
              </a:lnSpc>
              <a:spcBef>
                <a:spcPts val="408"/>
              </a:spcBef>
              <a:spcAft>
                <a:spcPts val="0"/>
              </a:spcAft>
              <a:buClr>
                <a:schemeClr val="dk1"/>
              </a:buClr>
              <a:buSzPts val="1800"/>
              <a:buChar char="‒"/>
              <a:defRPr/>
            </a:lvl6pPr>
            <a:lvl7pPr indent="-228600" lvl="6" marL="3200400" rtl="0" algn="l">
              <a:lnSpc>
                <a:spcPct val="90000"/>
              </a:lnSpc>
              <a:spcBef>
                <a:spcPts val="1225"/>
              </a:spcBef>
              <a:spcAft>
                <a:spcPts val="0"/>
              </a:spcAft>
              <a:buClr>
                <a:srgbClr val="323C46"/>
              </a:buClr>
              <a:buSzPts val="1800"/>
              <a:buNone/>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133" name="Google Shape;133;p18"/>
          <p:cNvSpPr txBox="1"/>
          <p:nvPr>
            <p:ph idx="12" type="sldNum"/>
          </p:nvPr>
        </p:nvSpPr>
        <p:spPr>
          <a:xfrm>
            <a:off x="176213" y="122270"/>
            <a:ext cx="143100" cy="171300"/>
          </a:xfrm>
          <a:prstGeom prst="rect">
            <a:avLst/>
          </a:prstGeom>
          <a:noFill/>
          <a:ln>
            <a:noFill/>
          </a:ln>
        </p:spPr>
        <p:txBody>
          <a:bodyPr anchorCtr="0" anchor="ctr" bIns="0" lIns="0" spcFirstLastPara="1" rIns="0" wrap="square" tIns="0">
            <a:noAutofit/>
          </a:bodyPr>
          <a:lstStyle>
            <a:lvl1pPr indent="0" lvl="0" marL="0" rtl="0" algn="ctr">
              <a:spcBef>
                <a:spcPts val="0"/>
              </a:spcBef>
              <a:buNone/>
              <a:defRPr b="0" i="0" sz="600" u="none" cap="none" strike="noStrike">
                <a:solidFill>
                  <a:schemeClr val="lt2"/>
                </a:solidFill>
                <a:latin typeface="Arial"/>
                <a:ea typeface="Arial"/>
                <a:cs typeface="Arial"/>
                <a:sym typeface="Arial"/>
              </a:defRPr>
            </a:lvl1pPr>
            <a:lvl2pPr indent="0" lvl="1" marL="0" rtl="0" algn="ctr">
              <a:spcBef>
                <a:spcPts val="0"/>
              </a:spcBef>
              <a:buNone/>
              <a:defRPr b="0" i="0" sz="600" u="none" cap="none" strike="noStrike">
                <a:solidFill>
                  <a:schemeClr val="lt2"/>
                </a:solidFill>
                <a:latin typeface="Arial"/>
                <a:ea typeface="Arial"/>
                <a:cs typeface="Arial"/>
                <a:sym typeface="Arial"/>
              </a:defRPr>
            </a:lvl2pPr>
            <a:lvl3pPr indent="0" lvl="2" marL="0" rtl="0" algn="ctr">
              <a:spcBef>
                <a:spcPts val="0"/>
              </a:spcBef>
              <a:buNone/>
              <a:defRPr b="0" i="0" sz="600" u="none" cap="none" strike="noStrike">
                <a:solidFill>
                  <a:schemeClr val="lt2"/>
                </a:solidFill>
                <a:latin typeface="Arial"/>
                <a:ea typeface="Arial"/>
                <a:cs typeface="Arial"/>
                <a:sym typeface="Arial"/>
              </a:defRPr>
            </a:lvl3pPr>
            <a:lvl4pPr indent="0" lvl="3" marL="0" rtl="0" algn="ctr">
              <a:spcBef>
                <a:spcPts val="0"/>
              </a:spcBef>
              <a:buNone/>
              <a:defRPr b="0" i="0" sz="600" u="none" cap="none" strike="noStrike">
                <a:solidFill>
                  <a:schemeClr val="lt2"/>
                </a:solidFill>
                <a:latin typeface="Arial"/>
                <a:ea typeface="Arial"/>
                <a:cs typeface="Arial"/>
                <a:sym typeface="Arial"/>
              </a:defRPr>
            </a:lvl4pPr>
            <a:lvl5pPr indent="0" lvl="4" marL="0" rtl="0" algn="ctr">
              <a:spcBef>
                <a:spcPts val="0"/>
              </a:spcBef>
              <a:buNone/>
              <a:defRPr b="0" i="0" sz="600" u="none" cap="none" strike="noStrike">
                <a:solidFill>
                  <a:schemeClr val="lt2"/>
                </a:solidFill>
                <a:latin typeface="Arial"/>
                <a:ea typeface="Arial"/>
                <a:cs typeface="Arial"/>
                <a:sym typeface="Arial"/>
              </a:defRPr>
            </a:lvl5pPr>
            <a:lvl6pPr indent="0" lvl="5" marL="0" rtl="0" algn="ctr">
              <a:spcBef>
                <a:spcPts val="0"/>
              </a:spcBef>
              <a:buNone/>
              <a:defRPr b="0" i="0" sz="600" u="none" cap="none" strike="noStrike">
                <a:solidFill>
                  <a:schemeClr val="lt2"/>
                </a:solidFill>
                <a:latin typeface="Arial"/>
                <a:ea typeface="Arial"/>
                <a:cs typeface="Arial"/>
                <a:sym typeface="Arial"/>
              </a:defRPr>
            </a:lvl6pPr>
            <a:lvl7pPr indent="0" lvl="6" marL="0" rtl="0" algn="ctr">
              <a:spcBef>
                <a:spcPts val="0"/>
              </a:spcBef>
              <a:buNone/>
              <a:defRPr b="0" i="0" sz="600" u="none" cap="none" strike="noStrike">
                <a:solidFill>
                  <a:schemeClr val="lt2"/>
                </a:solidFill>
                <a:latin typeface="Arial"/>
                <a:ea typeface="Arial"/>
                <a:cs typeface="Arial"/>
                <a:sym typeface="Arial"/>
              </a:defRPr>
            </a:lvl7pPr>
            <a:lvl8pPr indent="0" lvl="7" marL="0" rtl="0" algn="ctr">
              <a:spcBef>
                <a:spcPts val="0"/>
              </a:spcBef>
              <a:buNone/>
              <a:defRPr b="0" i="0" sz="600" u="none" cap="none" strike="noStrike">
                <a:solidFill>
                  <a:schemeClr val="lt2"/>
                </a:solidFill>
                <a:latin typeface="Arial"/>
                <a:ea typeface="Arial"/>
                <a:cs typeface="Arial"/>
                <a:sym typeface="Arial"/>
              </a:defRPr>
            </a:lvl8pPr>
            <a:lvl9pPr indent="0" lvl="8" marL="0" rtl="0" algn="ctr">
              <a:spcBef>
                <a:spcPts val="0"/>
              </a:spcBef>
              <a:buNone/>
              <a:defRPr b="0" i="0" sz="600" u="none" cap="none" strike="noStrike">
                <a:solidFill>
                  <a:schemeClr val="lt2"/>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ART style 2c - Growth">
  <p:cSld name="PART style 2c - Growth">
    <p:spTree>
      <p:nvGrpSpPr>
        <p:cNvPr id="134" name="Shape 134"/>
        <p:cNvGrpSpPr/>
        <p:nvPr/>
      </p:nvGrpSpPr>
      <p:grpSpPr>
        <a:xfrm>
          <a:off x="0" y="0"/>
          <a:ext cx="0" cy="0"/>
          <a:chOff x="0" y="0"/>
          <a:chExt cx="0" cy="0"/>
        </a:xfrm>
      </p:grpSpPr>
      <p:sp>
        <p:nvSpPr>
          <p:cNvPr id="135" name="Google Shape;135;p19"/>
          <p:cNvSpPr/>
          <p:nvPr/>
        </p:nvSpPr>
        <p:spPr>
          <a:xfrm>
            <a:off x="0" y="-821"/>
            <a:ext cx="9144000" cy="2999400"/>
          </a:xfrm>
          <a:prstGeom prst="rect">
            <a:avLst/>
          </a:prstGeom>
          <a:solidFill>
            <a:srgbClr val="7AAEC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833" u="none" cap="none" strike="noStrike">
              <a:solidFill>
                <a:schemeClr val="lt1"/>
              </a:solidFill>
              <a:latin typeface="Arial"/>
              <a:ea typeface="Arial"/>
              <a:cs typeface="Arial"/>
              <a:sym typeface="Arial"/>
            </a:endParaRPr>
          </a:p>
        </p:txBody>
      </p:sp>
      <p:sp>
        <p:nvSpPr>
          <p:cNvPr id="136" name="Google Shape;136;p19"/>
          <p:cNvSpPr txBox="1"/>
          <p:nvPr>
            <p:ph idx="1" type="body"/>
          </p:nvPr>
        </p:nvSpPr>
        <p:spPr>
          <a:xfrm>
            <a:off x="2294755" y="3756568"/>
            <a:ext cx="4554600" cy="746400"/>
          </a:xfrm>
          <a:prstGeom prst="rect">
            <a:avLst/>
          </a:prstGeom>
          <a:noFill/>
          <a:ln>
            <a:noFill/>
          </a:ln>
        </p:spPr>
        <p:txBody>
          <a:bodyPr anchorCtr="0" anchor="ctr" bIns="0" lIns="0" spcFirstLastPara="1" rIns="0" wrap="square" tIns="0">
            <a:normAutofit/>
          </a:bodyPr>
          <a:lstStyle>
            <a:lvl1pPr indent="-228600" lvl="0" marL="457200" rtl="0" algn="ctr">
              <a:lnSpc>
                <a:spcPct val="100000"/>
              </a:lnSpc>
              <a:spcBef>
                <a:spcPts val="0"/>
              </a:spcBef>
              <a:spcAft>
                <a:spcPts val="0"/>
              </a:spcAft>
              <a:buClr>
                <a:schemeClr val="dk1"/>
              </a:buClr>
              <a:buSzPts val="816"/>
              <a:buNone/>
              <a:defRPr sz="816">
                <a:solidFill>
                  <a:schemeClr val="dk1"/>
                </a:solidFill>
              </a:defRPr>
            </a:lvl1pPr>
            <a:lvl2pPr indent="-228600" lvl="1" marL="914400" rtl="0" algn="l">
              <a:lnSpc>
                <a:spcPct val="100000"/>
              </a:lnSpc>
              <a:spcBef>
                <a:spcPts val="408"/>
              </a:spcBef>
              <a:spcAft>
                <a:spcPts val="0"/>
              </a:spcAft>
              <a:buClr>
                <a:srgbClr val="323C46"/>
              </a:buClr>
              <a:buSzPts val="1021"/>
              <a:buNone/>
              <a:defRPr sz="1021"/>
            </a:lvl2pPr>
            <a:lvl3pPr indent="-228600" lvl="2" marL="1371600" rtl="0" algn="l">
              <a:lnSpc>
                <a:spcPct val="100000"/>
              </a:lnSpc>
              <a:spcBef>
                <a:spcPts val="408"/>
              </a:spcBef>
              <a:spcAft>
                <a:spcPts val="0"/>
              </a:spcAft>
              <a:buSzPts val="1021"/>
              <a:buNone/>
              <a:defRPr sz="1021"/>
            </a:lvl3pPr>
            <a:lvl4pPr indent="-228600" lvl="3" marL="1828800" rtl="0" algn="l">
              <a:lnSpc>
                <a:spcPct val="100000"/>
              </a:lnSpc>
              <a:spcBef>
                <a:spcPts val="408"/>
              </a:spcBef>
              <a:spcAft>
                <a:spcPts val="0"/>
              </a:spcAft>
              <a:buSzPts val="1021"/>
              <a:buNone/>
              <a:defRPr sz="1021"/>
            </a:lvl4pPr>
            <a:lvl5pPr indent="-228600" lvl="4" marL="2286000" rtl="0" algn="l">
              <a:lnSpc>
                <a:spcPct val="100000"/>
              </a:lnSpc>
              <a:spcBef>
                <a:spcPts val="408"/>
              </a:spcBef>
              <a:spcAft>
                <a:spcPts val="0"/>
              </a:spcAft>
              <a:buClr>
                <a:srgbClr val="323C46"/>
              </a:buClr>
              <a:buSzPts val="1021"/>
              <a:buNone/>
              <a:defRPr sz="1021"/>
            </a:lvl5pPr>
            <a:lvl6pPr indent="-342900" lvl="5" marL="2743200" rtl="0" algn="l">
              <a:lnSpc>
                <a:spcPct val="90000"/>
              </a:lnSpc>
              <a:spcBef>
                <a:spcPts val="408"/>
              </a:spcBef>
              <a:spcAft>
                <a:spcPts val="0"/>
              </a:spcAft>
              <a:buClr>
                <a:schemeClr val="dk1"/>
              </a:buClr>
              <a:buSzPts val="1800"/>
              <a:buChar char="‒"/>
              <a:defRPr/>
            </a:lvl6pPr>
            <a:lvl7pPr indent="-228600" lvl="6" marL="3200400" rtl="0" algn="l">
              <a:lnSpc>
                <a:spcPct val="90000"/>
              </a:lnSpc>
              <a:spcBef>
                <a:spcPts val="1225"/>
              </a:spcBef>
              <a:spcAft>
                <a:spcPts val="0"/>
              </a:spcAft>
              <a:buClr>
                <a:srgbClr val="323C46"/>
              </a:buClr>
              <a:buSzPts val="1800"/>
              <a:buNone/>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137" name="Google Shape;137;p19"/>
          <p:cNvSpPr/>
          <p:nvPr/>
        </p:nvSpPr>
        <p:spPr>
          <a:xfrm>
            <a:off x="1" y="4857919"/>
            <a:ext cx="3317100" cy="2856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225" u="none" cap="none" strike="noStrike">
              <a:solidFill>
                <a:schemeClr val="lt1"/>
              </a:solidFill>
              <a:latin typeface="Arial"/>
              <a:ea typeface="Arial"/>
              <a:cs typeface="Arial"/>
              <a:sym typeface="Arial"/>
            </a:endParaRPr>
          </a:p>
        </p:txBody>
      </p:sp>
      <p:sp>
        <p:nvSpPr>
          <p:cNvPr id="138" name="Google Shape;138;p19"/>
          <p:cNvSpPr/>
          <p:nvPr/>
        </p:nvSpPr>
        <p:spPr>
          <a:xfrm>
            <a:off x="2024962" y="3506863"/>
            <a:ext cx="5097000" cy="489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225" u="none" cap="none" strike="noStrike">
              <a:solidFill>
                <a:schemeClr val="lt1"/>
              </a:solidFill>
              <a:latin typeface="Arial"/>
              <a:ea typeface="Arial"/>
              <a:cs typeface="Arial"/>
              <a:sym typeface="Arial"/>
            </a:endParaRPr>
          </a:p>
        </p:txBody>
      </p:sp>
      <p:sp>
        <p:nvSpPr>
          <p:cNvPr id="139" name="Google Shape;139;p19"/>
          <p:cNvSpPr txBox="1"/>
          <p:nvPr>
            <p:ph idx="2" type="body"/>
          </p:nvPr>
        </p:nvSpPr>
        <p:spPr>
          <a:xfrm>
            <a:off x="2021989" y="1571701"/>
            <a:ext cx="5100600" cy="1935300"/>
          </a:xfrm>
          <a:prstGeom prst="rect">
            <a:avLst/>
          </a:prstGeom>
          <a:solidFill>
            <a:schemeClr val="lt2"/>
          </a:solidFill>
          <a:ln>
            <a:noFill/>
          </a:ln>
        </p:spPr>
        <p:txBody>
          <a:bodyPr anchorCtr="0" anchor="ctr" bIns="0" lIns="0" spcFirstLastPara="1" rIns="0" wrap="square" tIns="0">
            <a:normAutofit/>
          </a:bodyPr>
          <a:lstStyle>
            <a:lvl1pPr indent="-228600" lvl="0" marL="457200" rtl="0" algn="ctr">
              <a:lnSpc>
                <a:spcPct val="100000"/>
              </a:lnSpc>
              <a:spcBef>
                <a:spcPts val="0"/>
              </a:spcBef>
              <a:spcAft>
                <a:spcPts val="0"/>
              </a:spcAft>
              <a:buClr>
                <a:schemeClr val="dk1"/>
              </a:buClr>
              <a:buSzPts val="2000"/>
              <a:buNone/>
              <a:defRPr b="1" sz="2000" cap="none">
                <a:solidFill>
                  <a:schemeClr val="dk1"/>
                </a:solidFill>
                <a:latin typeface="Arial Black"/>
                <a:ea typeface="Arial Black"/>
                <a:cs typeface="Arial Black"/>
                <a:sym typeface="Arial Black"/>
              </a:defRPr>
            </a:lvl1pPr>
            <a:lvl2pPr indent="-228600" lvl="1" marL="914400" rtl="0" algn="l">
              <a:lnSpc>
                <a:spcPct val="100000"/>
              </a:lnSpc>
              <a:spcBef>
                <a:spcPts val="408"/>
              </a:spcBef>
              <a:spcAft>
                <a:spcPts val="0"/>
              </a:spcAft>
              <a:buClr>
                <a:srgbClr val="323C46"/>
              </a:buClr>
              <a:buSzPts val="1800"/>
              <a:buNone/>
              <a:defRPr/>
            </a:lvl2pPr>
            <a:lvl3pPr indent="-342900" lvl="2" marL="1371600" rtl="0" algn="l">
              <a:lnSpc>
                <a:spcPct val="100000"/>
              </a:lnSpc>
              <a:spcBef>
                <a:spcPts val="408"/>
              </a:spcBef>
              <a:spcAft>
                <a:spcPts val="0"/>
              </a:spcAft>
              <a:buSzPts val="1800"/>
              <a:buChar char="›"/>
              <a:defRPr/>
            </a:lvl3pPr>
            <a:lvl4pPr indent="-342900" lvl="3" marL="1828800" rtl="0" algn="l">
              <a:lnSpc>
                <a:spcPct val="100000"/>
              </a:lnSpc>
              <a:spcBef>
                <a:spcPts val="408"/>
              </a:spcBef>
              <a:spcAft>
                <a:spcPts val="0"/>
              </a:spcAft>
              <a:buSzPts val="1800"/>
              <a:buChar char="•"/>
              <a:defRPr/>
            </a:lvl4pPr>
            <a:lvl5pPr indent="-342900" lvl="4" marL="2286000" rtl="0" algn="l">
              <a:lnSpc>
                <a:spcPct val="100000"/>
              </a:lnSpc>
              <a:spcBef>
                <a:spcPts val="408"/>
              </a:spcBef>
              <a:spcAft>
                <a:spcPts val="0"/>
              </a:spcAft>
              <a:buClr>
                <a:srgbClr val="323C46"/>
              </a:buClr>
              <a:buSzPts val="1800"/>
              <a:buChar char="•"/>
              <a:defRPr/>
            </a:lvl5pPr>
            <a:lvl6pPr indent="-342900" lvl="5" marL="2743200" rtl="0" algn="l">
              <a:lnSpc>
                <a:spcPct val="90000"/>
              </a:lnSpc>
              <a:spcBef>
                <a:spcPts val="408"/>
              </a:spcBef>
              <a:spcAft>
                <a:spcPts val="0"/>
              </a:spcAft>
              <a:buClr>
                <a:schemeClr val="dk1"/>
              </a:buClr>
              <a:buSzPts val="1800"/>
              <a:buChar char="‒"/>
              <a:defRPr/>
            </a:lvl6pPr>
            <a:lvl7pPr indent="-228600" lvl="6" marL="3200400" rtl="0" algn="l">
              <a:lnSpc>
                <a:spcPct val="90000"/>
              </a:lnSpc>
              <a:spcBef>
                <a:spcPts val="1225"/>
              </a:spcBef>
              <a:spcAft>
                <a:spcPts val="0"/>
              </a:spcAft>
              <a:buClr>
                <a:srgbClr val="323C46"/>
              </a:buClr>
              <a:buSzPts val="1800"/>
              <a:buNone/>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140" name="Google Shape;140;p19"/>
          <p:cNvSpPr txBox="1"/>
          <p:nvPr>
            <p:ph idx="12" type="sldNum"/>
          </p:nvPr>
        </p:nvSpPr>
        <p:spPr>
          <a:xfrm>
            <a:off x="176213" y="122270"/>
            <a:ext cx="143100" cy="171300"/>
          </a:xfrm>
          <a:prstGeom prst="rect">
            <a:avLst/>
          </a:prstGeom>
          <a:noFill/>
          <a:ln>
            <a:noFill/>
          </a:ln>
        </p:spPr>
        <p:txBody>
          <a:bodyPr anchorCtr="0" anchor="ctr" bIns="0" lIns="0" spcFirstLastPara="1" rIns="0" wrap="square" tIns="0">
            <a:noAutofit/>
          </a:bodyPr>
          <a:lstStyle>
            <a:lvl1pPr indent="0" lvl="0" marL="0" rtl="0" algn="ctr">
              <a:spcBef>
                <a:spcPts val="0"/>
              </a:spcBef>
              <a:buNone/>
              <a:defRPr b="0" i="0" sz="600" u="none" cap="none" strike="noStrike">
                <a:solidFill>
                  <a:schemeClr val="lt2"/>
                </a:solidFill>
                <a:latin typeface="Arial"/>
                <a:ea typeface="Arial"/>
                <a:cs typeface="Arial"/>
                <a:sym typeface="Arial"/>
              </a:defRPr>
            </a:lvl1pPr>
            <a:lvl2pPr indent="0" lvl="1" marL="0" rtl="0" algn="ctr">
              <a:spcBef>
                <a:spcPts val="0"/>
              </a:spcBef>
              <a:buNone/>
              <a:defRPr b="0" i="0" sz="600" u="none" cap="none" strike="noStrike">
                <a:solidFill>
                  <a:schemeClr val="lt2"/>
                </a:solidFill>
                <a:latin typeface="Arial"/>
                <a:ea typeface="Arial"/>
                <a:cs typeface="Arial"/>
                <a:sym typeface="Arial"/>
              </a:defRPr>
            </a:lvl2pPr>
            <a:lvl3pPr indent="0" lvl="2" marL="0" rtl="0" algn="ctr">
              <a:spcBef>
                <a:spcPts val="0"/>
              </a:spcBef>
              <a:buNone/>
              <a:defRPr b="0" i="0" sz="600" u="none" cap="none" strike="noStrike">
                <a:solidFill>
                  <a:schemeClr val="lt2"/>
                </a:solidFill>
                <a:latin typeface="Arial"/>
                <a:ea typeface="Arial"/>
                <a:cs typeface="Arial"/>
                <a:sym typeface="Arial"/>
              </a:defRPr>
            </a:lvl3pPr>
            <a:lvl4pPr indent="0" lvl="3" marL="0" rtl="0" algn="ctr">
              <a:spcBef>
                <a:spcPts val="0"/>
              </a:spcBef>
              <a:buNone/>
              <a:defRPr b="0" i="0" sz="600" u="none" cap="none" strike="noStrike">
                <a:solidFill>
                  <a:schemeClr val="lt2"/>
                </a:solidFill>
                <a:latin typeface="Arial"/>
                <a:ea typeface="Arial"/>
                <a:cs typeface="Arial"/>
                <a:sym typeface="Arial"/>
              </a:defRPr>
            </a:lvl4pPr>
            <a:lvl5pPr indent="0" lvl="4" marL="0" rtl="0" algn="ctr">
              <a:spcBef>
                <a:spcPts val="0"/>
              </a:spcBef>
              <a:buNone/>
              <a:defRPr b="0" i="0" sz="600" u="none" cap="none" strike="noStrike">
                <a:solidFill>
                  <a:schemeClr val="lt2"/>
                </a:solidFill>
                <a:latin typeface="Arial"/>
                <a:ea typeface="Arial"/>
                <a:cs typeface="Arial"/>
                <a:sym typeface="Arial"/>
              </a:defRPr>
            </a:lvl5pPr>
            <a:lvl6pPr indent="0" lvl="5" marL="0" rtl="0" algn="ctr">
              <a:spcBef>
                <a:spcPts val="0"/>
              </a:spcBef>
              <a:buNone/>
              <a:defRPr b="0" i="0" sz="600" u="none" cap="none" strike="noStrike">
                <a:solidFill>
                  <a:schemeClr val="lt2"/>
                </a:solidFill>
                <a:latin typeface="Arial"/>
                <a:ea typeface="Arial"/>
                <a:cs typeface="Arial"/>
                <a:sym typeface="Arial"/>
              </a:defRPr>
            </a:lvl6pPr>
            <a:lvl7pPr indent="0" lvl="6" marL="0" rtl="0" algn="ctr">
              <a:spcBef>
                <a:spcPts val="0"/>
              </a:spcBef>
              <a:buNone/>
              <a:defRPr b="0" i="0" sz="600" u="none" cap="none" strike="noStrike">
                <a:solidFill>
                  <a:schemeClr val="lt2"/>
                </a:solidFill>
                <a:latin typeface="Arial"/>
                <a:ea typeface="Arial"/>
                <a:cs typeface="Arial"/>
                <a:sym typeface="Arial"/>
              </a:defRPr>
            </a:lvl7pPr>
            <a:lvl8pPr indent="0" lvl="7" marL="0" rtl="0" algn="ctr">
              <a:spcBef>
                <a:spcPts val="0"/>
              </a:spcBef>
              <a:buNone/>
              <a:defRPr b="0" i="0" sz="600" u="none" cap="none" strike="noStrike">
                <a:solidFill>
                  <a:schemeClr val="lt2"/>
                </a:solidFill>
                <a:latin typeface="Arial"/>
                <a:ea typeface="Arial"/>
                <a:cs typeface="Arial"/>
                <a:sym typeface="Arial"/>
              </a:defRPr>
            </a:lvl8pPr>
            <a:lvl9pPr indent="0" lvl="8" marL="0" rtl="0" algn="ctr">
              <a:spcBef>
                <a:spcPts val="0"/>
              </a:spcBef>
              <a:buNone/>
              <a:defRPr b="0" i="0" sz="600" u="none" cap="none" strike="noStrike">
                <a:solidFill>
                  <a:schemeClr val="lt2"/>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ART style 2c - North America Fund">
  <p:cSld name="PART style 2c - North America Fund">
    <p:spTree>
      <p:nvGrpSpPr>
        <p:cNvPr id="141" name="Shape 141"/>
        <p:cNvGrpSpPr/>
        <p:nvPr/>
      </p:nvGrpSpPr>
      <p:grpSpPr>
        <a:xfrm>
          <a:off x="0" y="0"/>
          <a:ext cx="0" cy="0"/>
          <a:chOff x="0" y="0"/>
          <a:chExt cx="0" cy="0"/>
        </a:xfrm>
      </p:grpSpPr>
      <p:sp>
        <p:nvSpPr>
          <p:cNvPr id="142" name="Google Shape;142;p20"/>
          <p:cNvSpPr/>
          <p:nvPr/>
        </p:nvSpPr>
        <p:spPr>
          <a:xfrm>
            <a:off x="0" y="-821"/>
            <a:ext cx="9144000" cy="2999400"/>
          </a:xfrm>
          <a:prstGeom prst="rect">
            <a:avLst/>
          </a:prstGeom>
          <a:solidFill>
            <a:srgbClr val="B9D3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833" u="none" cap="none" strike="noStrike">
              <a:solidFill>
                <a:schemeClr val="lt1"/>
              </a:solidFill>
              <a:latin typeface="Arial"/>
              <a:ea typeface="Arial"/>
              <a:cs typeface="Arial"/>
              <a:sym typeface="Arial"/>
            </a:endParaRPr>
          </a:p>
        </p:txBody>
      </p:sp>
      <p:sp>
        <p:nvSpPr>
          <p:cNvPr id="143" name="Google Shape;143;p20"/>
          <p:cNvSpPr txBox="1"/>
          <p:nvPr>
            <p:ph idx="1" type="body"/>
          </p:nvPr>
        </p:nvSpPr>
        <p:spPr>
          <a:xfrm>
            <a:off x="2294755" y="3756568"/>
            <a:ext cx="4554600" cy="746400"/>
          </a:xfrm>
          <a:prstGeom prst="rect">
            <a:avLst/>
          </a:prstGeom>
          <a:noFill/>
          <a:ln>
            <a:noFill/>
          </a:ln>
        </p:spPr>
        <p:txBody>
          <a:bodyPr anchorCtr="0" anchor="ctr" bIns="0" lIns="0" spcFirstLastPara="1" rIns="0" wrap="square" tIns="0">
            <a:normAutofit/>
          </a:bodyPr>
          <a:lstStyle>
            <a:lvl1pPr indent="-228600" lvl="0" marL="457200" rtl="0" algn="ctr">
              <a:lnSpc>
                <a:spcPct val="100000"/>
              </a:lnSpc>
              <a:spcBef>
                <a:spcPts val="0"/>
              </a:spcBef>
              <a:spcAft>
                <a:spcPts val="0"/>
              </a:spcAft>
              <a:buClr>
                <a:schemeClr val="dk1"/>
              </a:buClr>
              <a:buSzPts val="816"/>
              <a:buNone/>
              <a:defRPr sz="816">
                <a:solidFill>
                  <a:schemeClr val="dk1"/>
                </a:solidFill>
              </a:defRPr>
            </a:lvl1pPr>
            <a:lvl2pPr indent="-228600" lvl="1" marL="914400" rtl="0" algn="l">
              <a:lnSpc>
                <a:spcPct val="100000"/>
              </a:lnSpc>
              <a:spcBef>
                <a:spcPts val="408"/>
              </a:spcBef>
              <a:spcAft>
                <a:spcPts val="0"/>
              </a:spcAft>
              <a:buClr>
                <a:srgbClr val="323C46"/>
              </a:buClr>
              <a:buSzPts val="1021"/>
              <a:buNone/>
              <a:defRPr sz="1021"/>
            </a:lvl2pPr>
            <a:lvl3pPr indent="-228600" lvl="2" marL="1371600" rtl="0" algn="l">
              <a:lnSpc>
                <a:spcPct val="100000"/>
              </a:lnSpc>
              <a:spcBef>
                <a:spcPts val="408"/>
              </a:spcBef>
              <a:spcAft>
                <a:spcPts val="0"/>
              </a:spcAft>
              <a:buSzPts val="1021"/>
              <a:buNone/>
              <a:defRPr sz="1021"/>
            </a:lvl3pPr>
            <a:lvl4pPr indent="-228600" lvl="3" marL="1828800" rtl="0" algn="l">
              <a:lnSpc>
                <a:spcPct val="100000"/>
              </a:lnSpc>
              <a:spcBef>
                <a:spcPts val="408"/>
              </a:spcBef>
              <a:spcAft>
                <a:spcPts val="0"/>
              </a:spcAft>
              <a:buSzPts val="1021"/>
              <a:buNone/>
              <a:defRPr sz="1021"/>
            </a:lvl4pPr>
            <a:lvl5pPr indent="-228600" lvl="4" marL="2286000" rtl="0" algn="l">
              <a:lnSpc>
                <a:spcPct val="100000"/>
              </a:lnSpc>
              <a:spcBef>
                <a:spcPts val="408"/>
              </a:spcBef>
              <a:spcAft>
                <a:spcPts val="0"/>
              </a:spcAft>
              <a:buClr>
                <a:srgbClr val="323C46"/>
              </a:buClr>
              <a:buSzPts val="1021"/>
              <a:buNone/>
              <a:defRPr sz="1021"/>
            </a:lvl5pPr>
            <a:lvl6pPr indent="-342900" lvl="5" marL="2743200" rtl="0" algn="l">
              <a:lnSpc>
                <a:spcPct val="90000"/>
              </a:lnSpc>
              <a:spcBef>
                <a:spcPts val="408"/>
              </a:spcBef>
              <a:spcAft>
                <a:spcPts val="0"/>
              </a:spcAft>
              <a:buClr>
                <a:schemeClr val="dk1"/>
              </a:buClr>
              <a:buSzPts val="1800"/>
              <a:buChar char="‒"/>
              <a:defRPr/>
            </a:lvl6pPr>
            <a:lvl7pPr indent="-228600" lvl="6" marL="3200400" rtl="0" algn="l">
              <a:lnSpc>
                <a:spcPct val="90000"/>
              </a:lnSpc>
              <a:spcBef>
                <a:spcPts val="1225"/>
              </a:spcBef>
              <a:spcAft>
                <a:spcPts val="0"/>
              </a:spcAft>
              <a:buClr>
                <a:srgbClr val="323C46"/>
              </a:buClr>
              <a:buSzPts val="1800"/>
              <a:buNone/>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144" name="Google Shape;144;p20"/>
          <p:cNvSpPr/>
          <p:nvPr/>
        </p:nvSpPr>
        <p:spPr>
          <a:xfrm>
            <a:off x="1" y="4857919"/>
            <a:ext cx="3317100" cy="2856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225" u="none" cap="none" strike="noStrike">
              <a:solidFill>
                <a:schemeClr val="lt1"/>
              </a:solidFill>
              <a:latin typeface="Arial"/>
              <a:ea typeface="Arial"/>
              <a:cs typeface="Arial"/>
              <a:sym typeface="Arial"/>
            </a:endParaRPr>
          </a:p>
        </p:txBody>
      </p:sp>
      <p:sp>
        <p:nvSpPr>
          <p:cNvPr id="145" name="Google Shape;145;p20"/>
          <p:cNvSpPr/>
          <p:nvPr/>
        </p:nvSpPr>
        <p:spPr>
          <a:xfrm>
            <a:off x="2024962" y="3506863"/>
            <a:ext cx="5097000" cy="489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225" u="none" cap="none" strike="noStrike">
              <a:solidFill>
                <a:schemeClr val="lt1"/>
              </a:solidFill>
              <a:latin typeface="Arial"/>
              <a:ea typeface="Arial"/>
              <a:cs typeface="Arial"/>
              <a:sym typeface="Arial"/>
            </a:endParaRPr>
          </a:p>
        </p:txBody>
      </p:sp>
      <p:sp>
        <p:nvSpPr>
          <p:cNvPr id="146" name="Google Shape;146;p20"/>
          <p:cNvSpPr txBox="1"/>
          <p:nvPr>
            <p:ph idx="2" type="body"/>
          </p:nvPr>
        </p:nvSpPr>
        <p:spPr>
          <a:xfrm>
            <a:off x="2021374" y="1571701"/>
            <a:ext cx="5100600" cy="1935300"/>
          </a:xfrm>
          <a:prstGeom prst="rect">
            <a:avLst/>
          </a:prstGeom>
          <a:solidFill>
            <a:schemeClr val="lt2"/>
          </a:solidFill>
          <a:ln>
            <a:noFill/>
          </a:ln>
        </p:spPr>
        <p:txBody>
          <a:bodyPr anchorCtr="0" anchor="ctr" bIns="0" lIns="0" spcFirstLastPara="1" rIns="0" wrap="square" tIns="0">
            <a:normAutofit/>
          </a:bodyPr>
          <a:lstStyle>
            <a:lvl1pPr indent="-228600" lvl="0" marL="457200" rtl="0" algn="ctr">
              <a:lnSpc>
                <a:spcPct val="100000"/>
              </a:lnSpc>
              <a:spcBef>
                <a:spcPts val="0"/>
              </a:spcBef>
              <a:spcAft>
                <a:spcPts val="0"/>
              </a:spcAft>
              <a:buClr>
                <a:schemeClr val="dk1"/>
              </a:buClr>
              <a:buSzPts val="2000"/>
              <a:buNone/>
              <a:defRPr b="1" sz="2000" cap="none">
                <a:solidFill>
                  <a:schemeClr val="dk1"/>
                </a:solidFill>
                <a:latin typeface="Arial Black"/>
                <a:ea typeface="Arial Black"/>
                <a:cs typeface="Arial Black"/>
                <a:sym typeface="Arial Black"/>
              </a:defRPr>
            </a:lvl1pPr>
            <a:lvl2pPr indent="-228600" lvl="1" marL="914400" rtl="0" algn="l">
              <a:lnSpc>
                <a:spcPct val="100000"/>
              </a:lnSpc>
              <a:spcBef>
                <a:spcPts val="408"/>
              </a:spcBef>
              <a:spcAft>
                <a:spcPts val="0"/>
              </a:spcAft>
              <a:buClr>
                <a:srgbClr val="323C46"/>
              </a:buClr>
              <a:buSzPts val="1800"/>
              <a:buNone/>
              <a:defRPr/>
            </a:lvl2pPr>
            <a:lvl3pPr indent="-342900" lvl="2" marL="1371600" rtl="0" algn="l">
              <a:lnSpc>
                <a:spcPct val="100000"/>
              </a:lnSpc>
              <a:spcBef>
                <a:spcPts val="408"/>
              </a:spcBef>
              <a:spcAft>
                <a:spcPts val="0"/>
              </a:spcAft>
              <a:buSzPts val="1800"/>
              <a:buChar char="›"/>
              <a:defRPr/>
            </a:lvl3pPr>
            <a:lvl4pPr indent="-342900" lvl="3" marL="1828800" rtl="0" algn="l">
              <a:lnSpc>
                <a:spcPct val="100000"/>
              </a:lnSpc>
              <a:spcBef>
                <a:spcPts val="408"/>
              </a:spcBef>
              <a:spcAft>
                <a:spcPts val="0"/>
              </a:spcAft>
              <a:buSzPts val="1800"/>
              <a:buChar char="•"/>
              <a:defRPr/>
            </a:lvl4pPr>
            <a:lvl5pPr indent="-342900" lvl="4" marL="2286000" rtl="0" algn="l">
              <a:lnSpc>
                <a:spcPct val="100000"/>
              </a:lnSpc>
              <a:spcBef>
                <a:spcPts val="408"/>
              </a:spcBef>
              <a:spcAft>
                <a:spcPts val="0"/>
              </a:spcAft>
              <a:buClr>
                <a:srgbClr val="323C46"/>
              </a:buClr>
              <a:buSzPts val="1800"/>
              <a:buChar char="•"/>
              <a:defRPr/>
            </a:lvl5pPr>
            <a:lvl6pPr indent="-342900" lvl="5" marL="2743200" rtl="0" algn="l">
              <a:lnSpc>
                <a:spcPct val="90000"/>
              </a:lnSpc>
              <a:spcBef>
                <a:spcPts val="408"/>
              </a:spcBef>
              <a:spcAft>
                <a:spcPts val="0"/>
              </a:spcAft>
              <a:buClr>
                <a:schemeClr val="dk1"/>
              </a:buClr>
              <a:buSzPts val="1800"/>
              <a:buChar char="‒"/>
              <a:defRPr/>
            </a:lvl6pPr>
            <a:lvl7pPr indent="-228600" lvl="6" marL="3200400" rtl="0" algn="l">
              <a:lnSpc>
                <a:spcPct val="90000"/>
              </a:lnSpc>
              <a:spcBef>
                <a:spcPts val="1225"/>
              </a:spcBef>
              <a:spcAft>
                <a:spcPts val="0"/>
              </a:spcAft>
              <a:buClr>
                <a:srgbClr val="323C46"/>
              </a:buClr>
              <a:buSzPts val="1800"/>
              <a:buNone/>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147" name="Google Shape;147;p20"/>
          <p:cNvSpPr txBox="1"/>
          <p:nvPr>
            <p:ph idx="12" type="sldNum"/>
          </p:nvPr>
        </p:nvSpPr>
        <p:spPr>
          <a:xfrm>
            <a:off x="176213" y="122270"/>
            <a:ext cx="143100" cy="171300"/>
          </a:xfrm>
          <a:prstGeom prst="rect">
            <a:avLst/>
          </a:prstGeom>
          <a:noFill/>
          <a:ln>
            <a:noFill/>
          </a:ln>
        </p:spPr>
        <p:txBody>
          <a:bodyPr anchorCtr="0" anchor="ctr" bIns="0" lIns="0" spcFirstLastPara="1" rIns="0" wrap="square" tIns="0">
            <a:noAutofit/>
          </a:bodyPr>
          <a:lstStyle>
            <a:lvl1pPr indent="0" lvl="0" marL="0" rtl="0" algn="ctr">
              <a:spcBef>
                <a:spcPts val="0"/>
              </a:spcBef>
              <a:buNone/>
              <a:defRPr b="0" i="0" sz="600" u="none" cap="none" strike="noStrike">
                <a:solidFill>
                  <a:schemeClr val="lt2"/>
                </a:solidFill>
                <a:latin typeface="Arial"/>
                <a:ea typeface="Arial"/>
                <a:cs typeface="Arial"/>
                <a:sym typeface="Arial"/>
              </a:defRPr>
            </a:lvl1pPr>
            <a:lvl2pPr indent="0" lvl="1" marL="0" rtl="0" algn="ctr">
              <a:spcBef>
                <a:spcPts val="0"/>
              </a:spcBef>
              <a:buNone/>
              <a:defRPr b="0" i="0" sz="600" u="none" cap="none" strike="noStrike">
                <a:solidFill>
                  <a:schemeClr val="lt2"/>
                </a:solidFill>
                <a:latin typeface="Arial"/>
                <a:ea typeface="Arial"/>
                <a:cs typeface="Arial"/>
                <a:sym typeface="Arial"/>
              </a:defRPr>
            </a:lvl2pPr>
            <a:lvl3pPr indent="0" lvl="2" marL="0" rtl="0" algn="ctr">
              <a:spcBef>
                <a:spcPts val="0"/>
              </a:spcBef>
              <a:buNone/>
              <a:defRPr b="0" i="0" sz="600" u="none" cap="none" strike="noStrike">
                <a:solidFill>
                  <a:schemeClr val="lt2"/>
                </a:solidFill>
                <a:latin typeface="Arial"/>
                <a:ea typeface="Arial"/>
                <a:cs typeface="Arial"/>
                <a:sym typeface="Arial"/>
              </a:defRPr>
            </a:lvl3pPr>
            <a:lvl4pPr indent="0" lvl="3" marL="0" rtl="0" algn="ctr">
              <a:spcBef>
                <a:spcPts val="0"/>
              </a:spcBef>
              <a:buNone/>
              <a:defRPr b="0" i="0" sz="600" u="none" cap="none" strike="noStrike">
                <a:solidFill>
                  <a:schemeClr val="lt2"/>
                </a:solidFill>
                <a:latin typeface="Arial"/>
                <a:ea typeface="Arial"/>
                <a:cs typeface="Arial"/>
                <a:sym typeface="Arial"/>
              </a:defRPr>
            </a:lvl4pPr>
            <a:lvl5pPr indent="0" lvl="4" marL="0" rtl="0" algn="ctr">
              <a:spcBef>
                <a:spcPts val="0"/>
              </a:spcBef>
              <a:buNone/>
              <a:defRPr b="0" i="0" sz="600" u="none" cap="none" strike="noStrike">
                <a:solidFill>
                  <a:schemeClr val="lt2"/>
                </a:solidFill>
                <a:latin typeface="Arial"/>
                <a:ea typeface="Arial"/>
                <a:cs typeface="Arial"/>
                <a:sym typeface="Arial"/>
              </a:defRPr>
            </a:lvl5pPr>
            <a:lvl6pPr indent="0" lvl="5" marL="0" rtl="0" algn="ctr">
              <a:spcBef>
                <a:spcPts val="0"/>
              </a:spcBef>
              <a:buNone/>
              <a:defRPr b="0" i="0" sz="600" u="none" cap="none" strike="noStrike">
                <a:solidFill>
                  <a:schemeClr val="lt2"/>
                </a:solidFill>
                <a:latin typeface="Arial"/>
                <a:ea typeface="Arial"/>
                <a:cs typeface="Arial"/>
                <a:sym typeface="Arial"/>
              </a:defRPr>
            </a:lvl6pPr>
            <a:lvl7pPr indent="0" lvl="6" marL="0" rtl="0" algn="ctr">
              <a:spcBef>
                <a:spcPts val="0"/>
              </a:spcBef>
              <a:buNone/>
              <a:defRPr b="0" i="0" sz="600" u="none" cap="none" strike="noStrike">
                <a:solidFill>
                  <a:schemeClr val="lt2"/>
                </a:solidFill>
                <a:latin typeface="Arial"/>
                <a:ea typeface="Arial"/>
                <a:cs typeface="Arial"/>
                <a:sym typeface="Arial"/>
              </a:defRPr>
            </a:lvl7pPr>
            <a:lvl8pPr indent="0" lvl="7" marL="0" rtl="0" algn="ctr">
              <a:spcBef>
                <a:spcPts val="0"/>
              </a:spcBef>
              <a:buNone/>
              <a:defRPr b="0" i="0" sz="600" u="none" cap="none" strike="noStrike">
                <a:solidFill>
                  <a:schemeClr val="lt2"/>
                </a:solidFill>
                <a:latin typeface="Arial"/>
                <a:ea typeface="Arial"/>
                <a:cs typeface="Arial"/>
                <a:sym typeface="Arial"/>
              </a:defRPr>
            </a:lvl8pPr>
            <a:lvl9pPr indent="0" lvl="8" marL="0" rtl="0" algn="ctr">
              <a:spcBef>
                <a:spcPts val="0"/>
              </a:spcBef>
              <a:buNone/>
              <a:defRPr b="0" i="0" sz="600" u="none" cap="none" strike="noStrike">
                <a:solidFill>
                  <a:schemeClr val="lt2"/>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EXT 1 column">
  <p:cSld name="3_TEXT 1 column">
    <p:spTree>
      <p:nvGrpSpPr>
        <p:cNvPr id="19" name="Shape 19"/>
        <p:cNvGrpSpPr/>
        <p:nvPr/>
      </p:nvGrpSpPr>
      <p:grpSpPr>
        <a:xfrm>
          <a:off x="0" y="0"/>
          <a:ext cx="0" cy="0"/>
          <a:chOff x="0" y="0"/>
          <a:chExt cx="0" cy="0"/>
        </a:xfrm>
      </p:grpSpPr>
      <p:sp>
        <p:nvSpPr>
          <p:cNvPr id="20" name="Google Shape;20;p3"/>
          <p:cNvSpPr txBox="1"/>
          <p:nvPr>
            <p:ph idx="12" type="sldNum"/>
          </p:nvPr>
        </p:nvSpPr>
        <p:spPr>
          <a:xfrm>
            <a:off x="117576" y="122270"/>
            <a:ext cx="410400" cy="168000"/>
          </a:xfrm>
          <a:prstGeom prst="rect">
            <a:avLst/>
          </a:prstGeom>
          <a:noFill/>
          <a:ln>
            <a:noFill/>
          </a:ln>
        </p:spPr>
        <p:txBody>
          <a:bodyPr anchorCtr="0" anchor="ctr" bIns="45700" lIns="91425" spcFirstLastPara="1" rIns="91425" wrap="square" tIns="45700">
            <a:noAutofit/>
          </a:bodyPr>
          <a:lstStyle>
            <a:lvl1pPr indent="0" lvl="0" marL="0" rtl="0" algn="ctr">
              <a:spcBef>
                <a:spcPts val="0"/>
              </a:spcBef>
              <a:buNone/>
              <a:defRPr b="0" i="0" sz="612" u="none" cap="none" strike="noStrike">
                <a:solidFill>
                  <a:schemeClr val="dk1"/>
                </a:solidFill>
                <a:latin typeface="Arial"/>
                <a:ea typeface="Arial"/>
                <a:cs typeface="Arial"/>
                <a:sym typeface="Arial"/>
              </a:defRPr>
            </a:lvl1pPr>
            <a:lvl2pPr indent="0" lvl="1" marL="0" rtl="0" algn="ctr">
              <a:spcBef>
                <a:spcPts val="0"/>
              </a:spcBef>
              <a:buNone/>
              <a:defRPr b="0" i="0" sz="612" u="none" cap="none" strike="noStrike">
                <a:solidFill>
                  <a:schemeClr val="dk1"/>
                </a:solidFill>
                <a:latin typeface="Arial"/>
                <a:ea typeface="Arial"/>
                <a:cs typeface="Arial"/>
                <a:sym typeface="Arial"/>
              </a:defRPr>
            </a:lvl2pPr>
            <a:lvl3pPr indent="0" lvl="2" marL="0" rtl="0" algn="ctr">
              <a:spcBef>
                <a:spcPts val="0"/>
              </a:spcBef>
              <a:buNone/>
              <a:defRPr b="0" i="0" sz="612" u="none" cap="none" strike="noStrike">
                <a:solidFill>
                  <a:schemeClr val="dk1"/>
                </a:solidFill>
                <a:latin typeface="Arial"/>
                <a:ea typeface="Arial"/>
                <a:cs typeface="Arial"/>
                <a:sym typeface="Arial"/>
              </a:defRPr>
            </a:lvl3pPr>
            <a:lvl4pPr indent="0" lvl="3" marL="0" rtl="0" algn="ctr">
              <a:spcBef>
                <a:spcPts val="0"/>
              </a:spcBef>
              <a:buNone/>
              <a:defRPr b="0" i="0" sz="612" u="none" cap="none" strike="noStrike">
                <a:solidFill>
                  <a:schemeClr val="dk1"/>
                </a:solidFill>
                <a:latin typeface="Arial"/>
                <a:ea typeface="Arial"/>
                <a:cs typeface="Arial"/>
                <a:sym typeface="Arial"/>
              </a:defRPr>
            </a:lvl4pPr>
            <a:lvl5pPr indent="0" lvl="4" marL="0" rtl="0" algn="ctr">
              <a:spcBef>
                <a:spcPts val="0"/>
              </a:spcBef>
              <a:buNone/>
              <a:defRPr b="0" i="0" sz="612" u="none" cap="none" strike="noStrike">
                <a:solidFill>
                  <a:schemeClr val="dk1"/>
                </a:solidFill>
                <a:latin typeface="Arial"/>
                <a:ea typeface="Arial"/>
                <a:cs typeface="Arial"/>
                <a:sym typeface="Arial"/>
              </a:defRPr>
            </a:lvl5pPr>
            <a:lvl6pPr indent="0" lvl="5" marL="0" rtl="0" algn="ctr">
              <a:spcBef>
                <a:spcPts val="0"/>
              </a:spcBef>
              <a:buNone/>
              <a:defRPr b="0" i="0" sz="612" u="none" cap="none" strike="noStrike">
                <a:solidFill>
                  <a:schemeClr val="dk1"/>
                </a:solidFill>
                <a:latin typeface="Arial"/>
                <a:ea typeface="Arial"/>
                <a:cs typeface="Arial"/>
                <a:sym typeface="Arial"/>
              </a:defRPr>
            </a:lvl6pPr>
            <a:lvl7pPr indent="0" lvl="6" marL="0" rtl="0" algn="ctr">
              <a:spcBef>
                <a:spcPts val="0"/>
              </a:spcBef>
              <a:buNone/>
              <a:defRPr b="0" i="0" sz="612" u="none" cap="none" strike="noStrike">
                <a:solidFill>
                  <a:schemeClr val="dk1"/>
                </a:solidFill>
                <a:latin typeface="Arial"/>
                <a:ea typeface="Arial"/>
                <a:cs typeface="Arial"/>
                <a:sym typeface="Arial"/>
              </a:defRPr>
            </a:lvl7pPr>
            <a:lvl8pPr indent="0" lvl="7" marL="0" rtl="0" algn="ctr">
              <a:spcBef>
                <a:spcPts val="0"/>
              </a:spcBef>
              <a:buNone/>
              <a:defRPr b="0" i="0" sz="612" u="none" cap="none" strike="noStrike">
                <a:solidFill>
                  <a:schemeClr val="dk1"/>
                </a:solidFill>
                <a:latin typeface="Arial"/>
                <a:ea typeface="Arial"/>
                <a:cs typeface="Arial"/>
                <a:sym typeface="Arial"/>
              </a:defRPr>
            </a:lvl8pPr>
            <a:lvl9pPr indent="0" lvl="8" marL="0" rtl="0" algn="ctr">
              <a:spcBef>
                <a:spcPts val="0"/>
              </a:spcBef>
              <a:buNone/>
              <a:defRPr b="0" i="0" sz="612" u="none" cap="none" strike="noStrike">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cxnSp>
        <p:nvCxnSpPr>
          <p:cNvPr id="21" name="Google Shape;21;p3"/>
          <p:cNvCxnSpPr/>
          <p:nvPr/>
        </p:nvCxnSpPr>
        <p:spPr>
          <a:xfrm>
            <a:off x="269774" y="319173"/>
            <a:ext cx="105900" cy="0"/>
          </a:xfrm>
          <a:prstGeom prst="straightConnector1">
            <a:avLst/>
          </a:prstGeom>
          <a:noFill/>
          <a:ln cap="flat" cmpd="sng" w="12700">
            <a:solidFill>
              <a:schemeClr val="dk1"/>
            </a:solidFill>
            <a:prstDash val="solid"/>
            <a:miter lim="800000"/>
            <a:headEnd len="sm" w="sm" type="none"/>
            <a:tailEnd len="sm" w="sm" type="none"/>
          </a:ln>
        </p:spPr>
      </p:cxnSp>
      <p:sp>
        <p:nvSpPr>
          <p:cNvPr id="22" name="Google Shape;22;p3"/>
          <p:cNvSpPr txBox="1"/>
          <p:nvPr>
            <p:ph idx="1" type="body"/>
          </p:nvPr>
        </p:nvSpPr>
        <p:spPr>
          <a:xfrm>
            <a:off x="1010389" y="4351864"/>
            <a:ext cx="7513800" cy="467100"/>
          </a:xfrm>
          <a:prstGeom prst="rect">
            <a:avLst/>
          </a:prstGeom>
          <a:noFill/>
          <a:ln>
            <a:noFill/>
          </a:ln>
        </p:spPr>
        <p:txBody>
          <a:bodyPr anchorCtr="0" anchor="t" bIns="0" lIns="0" spcFirstLastPara="1" rIns="0" wrap="square" tIns="0">
            <a:normAutofit/>
          </a:bodyPr>
          <a:lstStyle>
            <a:lvl1pPr indent="-228600" lvl="0" marL="457200" rtl="0" algn="l">
              <a:lnSpc>
                <a:spcPct val="100000"/>
              </a:lnSpc>
              <a:spcBef>
                <a:spcPts val="0"/>
              </a:spcBef>
              <a:spcAft>
                <a:spcPts val="0"/>
              </a:spcAft>
              <a:buClr>
                <a:schemeClr val="lt2"/>
              </a:buClr>
              <a:buSzPts val="544"/>
              <a:buNone/>
              <a:defRPr b="0" sz="544">
                <a:solidFill>
                  <a:schemeClr val="lt2"/>
                </a:solidFill>
              </a:defRPr>
            </a:lvl1pPr>
            <a:lvl2pPr indent="-228600" lvl="1" marL="914400" rtl="0" algn="l">
              <a:lnSpc>
                <a:spcPct val="100000"/>
              </a:lnSpc>
              <a:spcBef>
                <a:spcPts val="408"/>
              </a:spcBef>
              <a:spcAft>
                <a:spcPts val="0"/>
              </a:spcAft>
              <a:buClr>
                <a:srgbClr val="323C46"/>
              </a:buClr>
              <a:buSzPts val="1800"/>
              <a:buNone/>
              <a:defRPr/>
            </a:lvl2pPr>
            <a:lvl3pPr indent="-342900" lvl="2" marL="1371600" rtl="0" algn="l">
              <a:lnSpc>
                <a:spcPct val="100000"/>
              </a:lnSpc>
              <a:spcBef>
                <a:spcPts val="408"/>
              </a:spcBef>
              <a:spcAft>
                <a:spcPts val="0"/>
              </a:spcAft>
              <a:buSzPts val="1800"/>
              <a:buChar char="›"/>
              <a:defRPr/>
            </a:lvl3pPr>
            <a:lvl4pPr indent="-342900" lvl="3" marL="1828800" rtl="0" algn="l">
              <a:lnSpc>
                <a:spcPct val="100000"/>
              </a:lnSpc>
              <a:spcBef>
                <a:spcPts val="408"/>
              </a:spcBef>
              <a:spcAft>
                <a:spcPts val="0"/>
              </a:spcAft>
              <a:buSzPts val="1800"/>
              <a:buChar char="•"/>
              <a:defRPr/>
            </a:lvl4pPr>
            <a:lvl5pPr indent="-342900" lvl="4" marL="2286000" rtl="0" algn="l">
              <a:lnSpc>
                <a:spcPct val="100000"/>
              </a:lnSpc>
              <a:spcBef>
                <a:spcPts val="408"/>
              </a:spcBef>
              <a:spcAft>
                <a:spcPts val="0"/>
              </a:spcAft>
              <a:buClr>
                <a:srgbClr val="323C46"/>
              </a:buClr>
              <a:buSzPts val="1800"/>
              <a:buChar char="•"/>
              <a:defRPr/>
            </a:lvl5pPr>
            <a:lvl6pPr indent="-342900" lvl="5" marL="2743200" rtl="0" algn="l">
              <a:lnSpc>
                <a:spcPct val="90000"/>
              </a:lnSpc>
              <a:spcBef>
                <a:spcPts val="408"/>
              </a:spcBef>
              <a:spcAft>
                <a:spcPts val="0"/>
              </a:spcAft>
              <a:buClr>
                <a:schemeClr val="dk1"/>
              </a:buClr>
              <a:buSzPts val="1800"/>
              <a:buChar char="‒"/>
              <a:defRPr/>
            </a:lvl6pPr>
            <a:lvl7pPr indent="-228600" lvl="6" marL="3200400" rtl="0" algn="l">
              <a:lnSpc>
                <a:spcPct val="90000"/>
              </a:lnSpc>
              <a:spcBef>
                <a:spcPts val="1225"/>
              </a:spcBef>
              <a:spcAft>
                <a:spcPts val="0"/>
              </a:spcAft>
              <a:buClr>
                <a:schemeClr val="lt2"/>
              </a:buClr>
              <a:buSzPts val="900"/>
              <a:buFont typeface="Arial"/>
              <a:buNone/>
              <a:defRPr>
                <a:solidFill>
                  <a:schemeClr val="lt2"/>
                </a:solidFill>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23" name="Google Shape;23;p3"/>
          <p:cNvSpPr txBox="1"/>
          <p:nvPr>
            <p:ph idx="2" type="body"/>
          </p:nvPr>
        </p:nvSpPr>
        <p:spPr>
          <a:xfrm>
            <a:off x="1010389" y="4073563"/>
            <a:ext cx="7513800" cy="280800"/>
          </a:xfrm>
          <a:prstGeom prst="rect">
            <a:avLst/>
          </a:prstGeom>
          <a:noFill/>
          <a:ln>
            <a:noFill/>
          </a:ln>
        </p:spPr>
        <p:txBody>
          <a:bodyPr anchorCtr="0" anchor="t" bIns="0" lIns="0" spcFirstLastPara="1" rIns="0" wrap="square" tIns="0">
            <a:normAutofit/>
          </a:bodyPr>
          <a:lstStyle>
            <a:lvl1pPr indent="-228600" lvl="0" marL="457200" rtl="0" algn="l">
              <a:lnSpc>
                <a:spcPct val="100000"/>
              </a:lnSpc>
              <a:spcBef>
                <a:spcPts val="0"/>
              </a:spcBef>
              <a:spcAft>
                <a:spcPts val="0"/>
              </a:spcAft>
              <a:buClr>
                <a:schemeClr val="lt1"/>
              </a:buClr>
              <a:buSzPts val="950"/>
              <a:buNone/>
              <a:defRPr i="1"/>
            </a:lvl1pPr>
            <a:lvl2pPr indent="-228600" lvl="1" marL="914400" rtl="0" algn="l">
              <a:lnSpc>
                <a:spcPct val="100000"/>
              </a:lnSpc>
              <a:spcBef>
                <a:spcPts val="408"/>
              </a:spcBef>
              <a:spcAft>
                <a:spcPts val="0"/>
              </a:spcAft>
              <a:buClr>
                <a:srgbClr val="323C46"/>
              </a:buClr>
              <a:buSzPts val="1800"/>
              <a:buNone/>
              <a:defRPr/>
            </a:lvl2pPr>
            <a:lvl3pPr indent="-342900" lvl="2" marL="1371600" rtl="0" algn="l">
              <a:lnSpc>
                <a:spcPct val="100000"/>
              </a:lnSpc>
              <a:spcBef>
                <a:spcPts val="408"/>
              </a:spcBef>
              <a:spcAft>
                <a:spcPts val="0"/>
              </a:spcAft>
              <a:buSzPts val="1800"/>
              <a:buChar char="›"/>
              <a:defRPr/>
            </a:lvl3pPr>
            <a:lvl4pPr indent="-342900" lvl="3" marL="1828800" rtl="0" algn="l">
              <a:lnSpc>
                <a:spcPct val="100000"/>
              </a:lnSpc>
              <a:spcBef>
                <a:spcPts val="408"/>
              </a:spcBef>
              <a:spcAft>
                <a:spcPts val="0"/>
              </a:spcAft>
              <a:buSzPts val="1800"/>
              <a:buChar char="•"/>
              <a:defRPr/>
            </a:lvl4pPr>
            <a:lvl5pPr indent="-342900" lvl="4" marL="2286000" rtl="0" algn="l">
              <a:lnSpc>
                <a:spcPct val="100000"/>
              </a:lnSpc>
              <a:spcBef>
                <a:spcPts val="408"/>
              </a:spcBef>
              <a:spcAft>
                <a:spcPts val="0"/>
              </a:spcAft>
              <a:buClr>
                <a:srgbClr val="323C46"/>
              </a:buClr>
              <a:buSzPts val="1800"/>
              <a:buChar char="•"/>
              <a:defRPr/>
            </a:lvl5pPr>
            <a:lvl6pPr indent="-342900" lvl="5" marL="2743200" rtl="0" algn="l">
              <a:lnSpc>
                <a:spcPct val="90000"/>
              </a:lnSpc>
              <a:spcBef>
                <a:spcPts val="408"/>
              </a:spcBef>
              <a:spcAft>
                <a:spcPts val="0"/>
              </a:spcAft>
              <a:buClr>
                <a:schemeClr val="dk1"/>
              </a:buClr>
              <a:buSzPts val="1800"/>
              <a:buChar char="‒"/>
              <a:defRPr/>
            </a:lvl6pPr>
            <a:lvl7pPr indent="-228600" lvl="6" marL="3200400" rtl="0" algn="l">
              <a:lnSpc>
                <a:spcPct val="90000"/>
              </a:lnSpc>
              <a:spcBef>
                <a:spcPts val="1225"/>
              </a:spcBef>
              <a:spcAft>
                <a:spcPts val="0"/>
              </a:spcAft>
              <a:buClr>
                <a:srgbClr val="323C46"/>
              </a:buClr>
              <a:buSzPts val="1800"/>
              <a:buNone/>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24" name="Google Shape;24;p3"/>
          <p:cNvSpPr txBox="1"/>
          <p:nvPr>
            <p:ph idx="3" type="body"/>
          </p:nvPr>
        </p:nvSpPr>
        <p:spPr>
          <a:xfrm>
            <a:off x="173038" y="754029"/>
            <a:ext cx="5759400" cy="285900"/>
          </a:xfrm>
          <a:prstGeom prst="rect">
            <a:avLst/>
          </a:prstGeom>
          <a:noFill/>
          <a:ln>
            <a:noFill/>
          </a:ln>
        </p:spPr>
        <p:txBody>
          <a:bodyPr anchorCtr="0" anchor="t" bIns="0" lIns="0" spcFirstLastPara="1" rIns="0" wrap="square" tIns="0">
            <a:normAutofit/>
          </a:bodyPr>
          <a:lstStyle>
            <a:lvl1pPr indent="-228600" lvl="0" marL="457200" rtl="0" algn="l">
              <a:lnSpc>
                <a:spcPct val="100000"/>
              </a:lnSpc>
              <a:spcBef>
                <a:spcPts val="0"/>
              </a:spcBef>
              <a:spcAft>
                <a:spcPts val="0"/>
              </a:spcAft>
              <a:buClr>
                <a:schemeClr val="dk1"/>
              </a:buClr>
              <a:buSzPts val="953"/>
              <a:buNone/>
              <a:defRPr sz="953">
                <a:solidFill>
                  <a:schemeClr val="dk1"/>
                </a:solidFill>
                <a:latin typeface="Arial"/>
                <a:ea typeface="Arial"/>
                <a:cs typeface="Arial"/>
                <a:sym typeface="Arial"/>
              </a:defRPr>
            </a:lvl1pPr>
            <a:lvl2pPr indent="-228600" lvl="1" marL="914400" rtl="0" algn="l">
              <a:lnSpc>
                <a:spcPct val="100000"/>
              </a:lnSpc>
              <a:spcBef>
                <a:spcPts val="408"/>
              </a:spcBef>
              <a:spcAft>
                <a:spcPts val="0"/>
              </a:spcAft>
              <a:buClr>
                <a:srgbClr val="323C46"/>
              </a:buClr>
              <a:buSzPts val="1800"/>
              <a:buNone/>
              <a:defRPr/>
            </a:lvl2pPr>
            <a:lvl3pPr indent="-342900" lvl="2" marL="1371600" rtl="0" algn="l">
              <a:lnSpc>
                <a:spcPct val="100000"/>
              </a:lnSpc>
              <a:spcBef>
                <a:spcPts val="408"/>
              </a:spcBef>
              <a:spcAft>
                <a:spcPts val="0"/>
              </a:spcAft>
              <a:buSzPts val="1800"/>
              <a:buChar char="›"/>
              <a:defRPr/>
            </a:lvl3pPr>
            <a:lvl4pPr indent="-342900" lvl="3" marL="1828800" rtl="0" algn="l">
              <a:lnSpc>
                <a:spcPct val="100000"/>
              </a:lnSpc>
              <a:spcBef>
                <a:spcPts val="408"/>
              </a:spcBef>
              <a:spcAft>
                <a:spcPts val="0"/>
              </a:spcAft>
              <a:buSzPts val="1800"/>
              <a:buChar char="•"/>
              <a:defRPr/>
            </a:lvl4pPr>
            <a:lvl5pPr indent="-342900" lvl="4" marL="2286000" rtl="0" algn="l">
              <a:lnSpc>
                <a:spcPct val="100000"/>
              </a:lnSpc>
              <a:spcBef>
                <a:spcPts val="408"/>
              </a:spcBef>
              <a:spcAft>
                <a:spcPts val="0"/>
              </a:spcAft>
              <a:buClr>
                <a:srgbClr val="323C46"/>
              </a:buClr>
              <a:buSzPts val="1800"/>
              <a:buChar char="•"/>
              <a:defRPr/>
            </a:lvl5pPr>
            <a:lvl6pPr indent="-342900" lvl="5" marL="2743200" rtl="0" algn="l">
              <a:lnSpc>
                <a:spcPct val="90000"/>
              </a:lnSpc>
              <a:spcBef>
                <a:spcPts val="408"/>
              </a:spcBef>
              <a:spcAft>
                <a:spcPts val="0"/>
              </a:spcAft>
              <a:buClr>
                <a:schemeClr val="dk1"/>
              </a:buClr>
              <a:buSzPts val="1800"/>
              <a:buChar char="‒"/>
              <a:defRPr/>
            </a:lvl6pPr>
            <a:lvl7pPr indent="-228600" lvl="6" marL="3200400" rtl="0" algn="l">
              <a:lnSpc>
                <a:spcPct val="90000"/>
              </a:lnSpc>
              <a:spcBef>
                <a:spcPts val="1225"/>
              </a:spcBef>
              <a:spcAft>
                <a:spcPts val="0"/>
              </a:spcAft>
              <a:buClr>
                <a:srgbClr val="323C46"/>
              </a:buClr>
              <a:buSzPts val="1800"/>
              <a:buNone/>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25" name="Google Shape;25;p3"/>
          <p:cNvSpPr txBox="1"/>
          <p:nvPr>
            <p:ph type="title"/>
          </p:nvPr>
        </p:nvSpPr>
        <p:spPr>
          <a:xfrm>
            <a:off x="173038" y="479426"/>
            <a:ext cx="5759400" cy="274500"/>
          </a:xfrm>
          <a:prstGeom prst="rect">
            <a:avLst/>
          </a:prstGeom>
          <a:noFill/>
          <a:ln>
            <a:noFill/>
          </a:ln>
        </p:spPr>
        <p:txBody>
          <a:bodyPr anchorCtr="0" anchor="ctr" bIns="0" lIns="0" spcFirstLastPara="1" rIns="0" wrap="square" tIns="0">
            <a:noAutofit/>
          </a:bodyPr>
          <a:lstStyle>
            <a:lvl1pPr lvl="0" rtl="0" algn="l">
              <a:lnSpc>
                <a:spcPct val="90000"/>
              </a:lnSpc>
              <a:spcBef>
                <a:spcPts val="0"/>
              </a:spcBef>
              <a:spcAft>
                <a:spcPts val="0"/>
              </a:spcAft>
              <a:buClr>
                <a:schemeClr val="dk1"/>
              </a:buClr>
              <a:buSzPts val="1400"/>
              <a:buFont typeface="Arial Black"/>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6" name="Google Shape;26;p3"/>
          <p:cNvSpPr txBox="1"/>
          <p:nvPr>
            <p:ph idx="4" type="body"/>
          </p:nvPr>
        </p:nvSpPr>
        <p:spPr>
          <a:xfrm>
            <a:off x="1010389" y="1296000"/>
            <a:ext cx="7513800" cy="2722800"/>
          </a:xfrm>
          <a:prstGeom prst="rect">
            <a:avLst/>
          </a:prstGeom>
          <a:noFill/>
          <a:ln>
            <a:noFill/>
          </a:ln>
        </p:spPr>
        <p:txBody>
          <a:bodyPr anchorCtr="0" anchor="t" bIns="0" lIns="0" spcFirstLastPara="1" rIns="0" wrap="square" tIns="0">
            <a:normAutofit/>
          </a:bodyPr>
          <a:lstStyle>
            <a:lvl1pPr indent="-228600" lvl="0" marL="457200" rtl="0" algn="l">
              <a:lnSpc>
                <a:spcPct val="100000"/>
              </a:lnSpc>
              <a:spcBef>
                <a:spcPts val="0"/>
              </a:spcBef>
              <a:spcAft>
                <a:spcPts val="0"/>
              </a:spcAft>
              <a:buClr>
                <a:schemeClr val="lt1"/>
              </a:buClr>
              <a:buSzPts val="950"/>
              <a:buNone/>
              <a:defRPr/>
            </a:lvl1pPr>
            <a:lvl2pPr indent="-228600" lvl="1" marL="914400" rtl="0" algn="l">
              <a:lnSpc>
                <a:spcPct val="100000"/>
              </a:lnSpc>
              <a:spcBef>
                <a:spcPts val="408"/>
              </a:spcBef>
              <a:spcAft>
                <a:spcPts val="0"/>
              </a:spcAft>
              <a:buClr>
                <a:srgbClr val="323C46"/>
              </a:buClr>
              <a:buSzPts val="950"/>
              <a:buNone/>
              <a:defRPr/>
            </a:lvl2pPr>
            <a:lvl3pPr indent="-342900" lvl="2" marL="1371600" rtl="0" algn="l">
              <a:lnSpc>
                <a:spcPct val="100000"/>
              </a:lnSpc>
              <a:spcBef>
                <a:spcPts val="408"/>
              </a:spcBef>
              <a:spcAft>
                <a:spcPts val="0"/>
              </a:spcAft>
              <a:buSzPts val="1800"/>
              <a:buChar char="›"/>
              <a:defRPr/>
            </a:lvl3pPr>
            <a:lvl4pPr indent="-342900" lvl="3" marL="1828800" rtl="0" algn="l">
              <a:lnSpc>
                <a:spcPct val="100000"/>
              </a:lnSpc>
              <a:spcBef>
                <a:spcPts val="408"/>
              </a:spcBef>
              <a:spcAft>
                <a:spcPts val="0"/>
              </a:spcAft>
              <a:buSzPts val="1800"/>
              <a:buChar char="•"/>
              <a:defRPr/>
            </a:lvl4pPr>
            <a:lvl5pPr indent="-280670" lvl="4" marL="2286000" rtl="0" algn="l">
              <a:lnSpc>
                <a:spcPct val="100000"/>
              </a:lnSpc>
              <a:spcBef>
                <a:spcPts val="408"/>
              </a:spcBef>
              <a:spcAft>
                <a:spcPts val="0"/>
              </a:spcAft>
              <a:buClr>
                <a:srgbClr val="323C46"/>
              </a:buClr>
              <a:buSzPts val="820"/>
              <a:buChar char="•"/>
              <a:defRPr/>
            </a:lvl5pPr>
            <a:lvl6pPr indent="-285750" lvl="5" marL="2743200" rtl="0" algn="l">
              <a:lnSpc>
                <a:spcPct val="90000"/>
              </a:lnSpc>
              <a:spcBef>
                <a:spcPts val="408"/>
              </a:spcBef>
              <a:spcAft>
                <a:spcPts val="0"/>
              </a:spcAft>
              <a:buClr>
                <a:schemeClr val="dk1"/>
              </a:buClr>
              <a:buSzPts val="900"/>
              <a:buChar char="‒"/>
              <a:defRPr/>
            </a:lvl6pPr>
            <a:lvl7pPr indent="-228600" lvl="6" marL="3200400" rtl="0" algn="l">
              <a:lnSpc>
                <a:spcPct val="90000"/>
              </a:lnSpc>
              <a:spcBef>
                <a:spcPts val="1225"/>
              </a:spcBef>
              <a:spcAft>
                <a:spcPts val="0"/>
              </a:spcAft>
              <a:buClr>
                <a:srgbClr val="323C46"/>
              </a:buClr>
              <a:buSzPts val="900"/>
              <a:buFont typeface="Arial"/>
              <a:buNone/>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ART style 2c - Co-Investment">
  <p:cSld name="PART style 2c - Co-Investment">
    <p:spTree>
      <p:nvGrpSpPr>
        <p:cNvPr id="148" name="Shape 148"/>
        <p:cNvGrpSpPr/>
        <p:nvPr/>
      </p:nvGrpSpPr>
      <p:grpSpPr>
        <a:xfrm>
          <a:off x="0" y="0"/>
          <a:ext cx="0" cy="0"/>
          <a:chOff x="0" y="0"/>
          <a:chExt cx="0" cy="0"/>
        </a:xfrm>
      </p:grpSpPr>
      <p:sp>
        <p:nvSpPr>
          <p:cNvPr id="149" name="Google Shape;149;p21"/>
          <p:cNvSpPr/>
          <p:nvPr/>
        </p:nvSpPr>
        <p:spPr>
          <a:xfrm>
            <a:off x="0" y="-821"/>
            <a:ext cx="9144000" cy="2999400"/>
          </a:xfrm>
          <a:prstGeom prst="rect">
            <a:avLst/>
          </a:prstGeom>
          <a:solidFill>
            <a:srgbClr val="7AA5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833" u="none" cap="none" strike="noStrike">
              <a:solidFill>
                <a:schemeClr val="lt1"/>
              </a:solidFill>
              <a:latin typeface="Arial"/>
              <a:ea typeface="Arial"/>
              <a:cs typeface="Arial"/>
              <a:sym typeface="Arial"/>
            </a:endParaRPr>
          </a:p>
        </p:txBody>
      </p:sp>
      <p:sp>
        <p:nvSpPr>
          <p:cNvPr id="150" name="Google Shape;150;p21"/>
          <p:cNvSpPr txBox="1"/>
          <p:nvPr>
            <p:ph idx="1" type="body"/>
          </p:nvPr>
        </p:nvSpPr>
        <p:spPr>
          <a:xfrm>
            <a:off x="2294755" y="3756568"/>
            <a:ext cx="4554600" cy="746400"/>
          </a:xfrm>
          <a:prstGeom prst="rect">
            <a:avLst/>
          </a:prstGeom>
          <a:noFill/>
          <a:ln>
            <a:noFill/>
          </a:ln>
        </p:spPr>
        <p:txBody>
          <a:bodyPr anchorCtr="0" anchor="ctr" bIns="0" lIns="0" spcFirstLastPara="1" rIns="0" wrap="square" tIns="0">
            <a:normAutofit/>
          </a:bodyPr>
          <a:lstStyle>
            <a:lvl1pPr indent="-228600" lvl="0" marL="457200" rtl="0" algn="ctr">
              <a:lnSpc>
                <a:spcPct val="100000"/>
              </a:lnSpc>
              <a:spcBef>
                <a:spcPts val="0"/>
              </a:spcBef>
              <a:spcAft>
                <a:spcPts val="0"/>
              </a:spcAft>
              <a:buClr>
                <a:schemeClr val="dk1"/>
              </a:buClr>
              <a:buSzPts val="816"/>
              <a:buNone/>
              <a:defRPr sz="816">
                <a:solidFill>
                  <a:schemeClr val="dk1"/>
                </a:solidFill>
              </a:defRPr>
            </a:lvl1pPr>
            <a:lvl2pPr indent="-228600" lvl="1" marL="914400" rtl="0" algn="l">
              <a:lnSpc>
                <a:spcPct val="100000"/>
              </a:lnSpc>
              <a:spcBef>
                <a:spcPts val="408"/>
              </a:spcBef>
              <a:spcAft>
                <a:spcPts val="0"/>
              </a:spcAft>
              <a:buClr>
                <a:srgbClr val="323C46"/>
              </a:buClr>
              <a:buSzPts val="1021"/>
              <a:buNone/>
              <a:defRPr sz="1021"/>
            </a:lvl2pPr>
            <a:lvl3pPr indent="-228600" lvl="2" marL="1371600" rtl="0" algn="l">
              <a:lnSpc>
                <a:spcPct val="100000"/>
              </a:lnSpc>
              <a:spcBef>
                <a:spcPts val="408"/>
              </a:spcBef>
              <a:spcAft>
                <a:spcPts val="0"/>
              </a:spcAft>
              <a:buSzPts val="1021"/>
              <a:buNone/>
              <a:defRPr sz="1021"/>
            </a:lvl3pPr>
            <a:lvl4pPr indent="-228600" lvl="3" marL="1828800" rtl="0" algn="l">
              <a:lnSpc>
                <a:spcPct val="100000"/>
              </a:lnSpc>
              <a:spcBef>
                <a:spcPts val="408"/>
              </a:spcBef>
              <a:spcAft>
                <a:spcPts val="0"/>
              </a:spcAft>
              <a:buSzPts val="1021"/>
              <a:buNone/>
              <a:defRPr sz="1021"/>
            </a:lvl4pPr>
            <a:lvl5pPr indent="-228600" lvl="4" marL="2286000" rtl="0" algn="l">
              <a:lnSpc>
                <a:spcPct val="100000"/>
              </a:lnSpc>
              <a:spcBef>
                <a:spcPts val="408"/>
              </a:spcBef>
              <a:spcAft>
                <a:spcPts val="0"/>
              </a:spcAft>
              <a:buClr>
                <a:srgbClr val="323C46"/>
              </a:buClr>
              <a:buSzPts val="1021"/>
              <a:buNone/>
              <a:defRPr sz="1021"/>
            </a:lvl5pPr>
            <a:lvl6pPr indent="-342900" lvl="5" marL="2743200" rtl="0" algn="l">
              <a:lnSpc>
                <a:spcPct val="90000"/>
              </a:lnSpc>
              <a:spcBef>
                <a:spcPts val="408"/>
              </a:spcBef>
              <a:spcAft>
                <a:spcPts val="0"/>
              </a:spcAft>
              <a:buClr>
                <a:schemeClr val="dk1"/>
              </a:buClr>
              <a:buSzPts val="1800"/>
              <a:buChar char="‒"/>
              <a:defRPr/>
            </a:lvl6pPr>
            <a:lvl7pPr indent="-228600" lvl="6" marL="3200400" rtl="0" algn="l">
              <a:lnSpc>
                <a:spcPct val="90000"/>
              </a:lnSpc>
              <a:spcBef>
                <a:spcPts val="1225"/>
              </a:spcBef>
              <a:spcAft>
                <a:spcPts val="0"/>
              </a:spcAft>
              <a:buClr>
                <a:srgbClr val="323C46"/>
              </a:buClr>
              <a:buSzPts val="1800"/>
              <a:buNone/>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151" name="Google Shape;151;p21"/>
          <p:cNvSpPr/>
          <p:nvPr/>
        </p:nvSpPr>
        <p:spPr>
          <a:xfrm>
            <a:off x="1" y="4857919"/>
            <a:ext cx="3317100" cy="2856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225" u="none" cap="none" strike="noStrike">
              <a:solidFill>
                <a:schemeClr val="lt1"/>
              </a:solidFill>
              <a:latin typeface="Arial"/>
              <a:ea typeface="Arial"/>
              <a:cs typeface="Arial"/>
              <a:sym typeface="Arial"/>
            </a:endParaRPr>
          </a:p>
        </p:txBody>
      </p:sp>
      <p:sp>
        <p:nvSpPr>
          <p:cNvPr id="152" name="Google Shape;152;p21"/>
          <p:cNvSpPr/>
          <p:nvPr/>
        </p:nvSpPr>
        <p:spPr>
          <a:xfrm>
            <a:off x="2024962" y="3506863"/>
            <a:ext cx="5097000" cy="489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225" u="none" cap="none" strike="noStrike">
              <a:solidFill>
                <a:schemeClr val="lt1"/>
              </a:solidFill>
              <a:latin typeface="Arial"/>
              <a:ea typeface="Arial"/>
              <a:cs typeface="Arial"/>
              <a:sym typeface="Arial"/>
            </a:endParaRPr>
          </a:p>
        </p:txBody>
      </p:sp>
      <p:sp>
        <p:nvSpPr>
          <p:cNvPr id="153" name="Google Shape;153;p21"/>
          <p:cNvSpPr txBox="1"/>
          <p:nvPr>
            <p:ph idx="2" type="body"/>
          </p:nvPr>
        </p:nvSpPr>
        <p:spPr>
          <a:xfrm>
            <a:off x="2021374" y="1571701"/>
            <a:ext cx="5100600" cy="1935300"/>
          </a:xfrm>
          <a:prstGeom prst="rect">
            <a:avLst/>
          </a:prstGeom>
          <a:solidFill>
            <a:schemeClr val="lt2"/>
          </a:solidFill>
          <a:ln>
            <a:noFill/>
          </a:ln>
        </p:spPr>
        <p:txBody>
          <a:bodyPr anchorCtr="0" anchor="ctr" bIns="0" lIns="0" spcFirstLastPara="1" rIns="0" wrap="square" tIns="0">
            <a:normAutofit/>
          </a:bodyPr>
          <a:lstStyle>
            <a:lvl1pPr indent="-228600" lvl="0" marL="457200" rtl="0" algn="ctr">
              <a:lnSpc>
                <a:spcPct val="100000"/>
              </a:lnSpc>
              <a:spcBef>
                <a:spcPts val="0"/>
              </a:spcBef>
              <a:spcAft>
                <a:spcPts val="0"/>
              </a:spcAft>
              <a:buClr>
                <a:schemeClr val="dk1"/>
              </a:buClr>
              <a:buSzPts val="2000"/>
              <a:buNone/>
              <a:defRPr b="1" sz="2000" cap="none">
                <a:solidFill>
                  <a:schemeClr val="dk1"/>
                </a:solidFill>
                <a:latin typeface="Arial Black"/>
                <a:ea typeface="Arial Black"/>
                <a:cs typeface="Arial Black"/>
                <a:sym typeface="Arial Black"/>
              </a:defRPr>
            </a:lvl1pPr>
            <a:lvl2pPr indent="-228600" lvl="1" marL="914400" rtl="0" algn="l">
              <a:lnSpc>
                <a:spcPct val="100000"/>
              </a:lnSpc>
              <a:spcBef>
                <a:spcPts val="408"/>
              </a:spcBef>
              <a:spcAft>
                <a:spcPts val="0"/>
              </a:spcAft>
              <a:buClr>
                <a:srgbClr val="323C46"/>
              </a:buClr>
              <a:buSzPts val="1800"/>
              <a:buNone/>
              <a:defRPr/>
            </a:lvl2pPr>
            <a:lvl3pPr indent="-342900" lvl="2" marL="1371600" rtl="0" algn="l">
              <a:lnSpc>
                <a:spcPct val="100000"/>
              </a:lnSpc>
              <a:spcBef>
                <a:spcPts val="408"/>
              </a:spcBef>
              <a:spcAft>
                <a:spcPts val="0"/>
              </a:spcAft>
              <a:buSzPts val="1800"/>
              <a:buChar char="›"/>
              <a:defRPr/>
            </a:lvl3pPr>
            <a:lvl4pPr indent="-342900" lvl="3" marL="1828800" rtl="0" algn="l">
              <a:lnSpc>
                <a:spcPct val="100000"/>
              </a:lnSpc>
              <a:spcBef>
                <a:spcPts val="408"/>
              </a:spcBef>
              <a:spcAft>
                <a:spcPts val="0"/>
              </a:spcAft>
              <a:buSzPts val="1800"/>
              <a:buChar char="•"/>
              <a:defRPr/>
            </a:lvl4pPr>
            <a:lvl5pPr indent="-342900" lvl="4" marL="2286000" rtl="0" algn="l">
              <a:lnSpc>
                <a:spcPct val="100000"/>
              </a:lnSpc>
              <a:spcBef>
                <a:spcPts val="408"/>
              </a:spcBef>
              <a:spcAft>
                <a:spcPts val="0"/>
              </a:spcAft>
              <a:buClr>
                <a:srgbClr val="323C46"/>
              </a:buClr>
              <a:buSzPts val="1800"/>
              <a:buChar char="•"/>
              <a:defRPr/>
            </a:lvl5pPr>
            <a:lvl6pPr indent="-342900" lvl="5" marL="2743200" rtl="0" algn="l">
              <a:lnSpc>
                <a:spcPct val="90000"/>
              </a:lnSpc>
              <a:spcBef>
                <a:spcPts val="408"/>
              </a:spcBef>
              <a:spcAft>
                <a:spcPts val="0"/>
              </a:spcAft>
              <a:buClr>
                <a:schemeClr val="dk1"/>
              </a:buClr>
              <a:buSzPts val="1800"/>
              <a:buChar char="‒"/>
              <a:defRPr/>
            </a:lvl6pPr>
            <a:lvl7pPr indent="-228600" lvl="6" marL="3200400" rtl="0" algn="l">
              <a:lnSpc>
                <a:spcPct val="90000"/>
              </a:lnSpc>
              <a:spcBef>
                <a:spcPts val="1225"/>
              </a:spcBef>
              <a:spcAft>
                <a:spcPts val="0"/>
              </a:spcAft>
              <a:buClr>
                <a:srgbClr val="323C46"/>
              </a:buClr>
              <a:buSzPts val="1800"/>
              <a:buNone/>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154" name="Google Shape;154;p21"/>
          <p:cNvSpPr txBox="1"/>
          <p:nvPr>
            <p:ph idx="12" type="sldNum"/>
          </p:nvPr>
        </p:nvSpPr>
        <p:spPr>
          <a:xfrm>
            <a:off x="176213" y="122270"/>
            <a:ext cx="143100" cy="171300"/>
          </a:xfrm>
          <a:prstGeom prst="rect">
            <a:avLst/>
          </a:prstGeom>
          <a:noFill/>
          <a:ln>
            <a:noFill/>
          </a:ln>
        </p:spPr>
        <p:txBody>
          <a:bodyPr anchorCtr="0" anchor="ctr" bIns="0" lIns="0" spcFirstLastPara="1" rIns="0" wrap="square" tIns="0">
            <a:noAutofit/>
          </a:bodyPr>
          <a:lstStyle>
            <a:lvl1pPr indent="0" lvl="0" marL="0" rtl="0" algn="ctr">
              <a:spcBef>
                <a:spcPts val="0"/>
              </a:spcBef>
              <a:buNone/>
              <a:defRPr b="0" i="0" sz="600" u="none" cap="none" strike="noStrike">
                <a:solidFill>
                  <a:schemeClr val="lt2"/>
                </a:solidFill>
                <a:latin typeface="Arial"/>
                <a:ea typeface="Arial"/>
                <a:cs typeface="Arial"/>
                <a:sym typeface="Arial"/>
              </a:defRPr>
            </a:lvl1pPr>
            <a:lvl2pPr indent="0" lvl="1" marL="0" rtl="0" algn="ctr">
              <a:spcBef>
                <a:spcPts val="0"/>
              </a:spcBef>
              <a:buNone/>
              <a:defRPr b="0" i="0" sz="600" u="none" cap="none" strike="noStrike">
                <a:solidFill>
                  <a:schemeClr val="lt2"/>
                </a:solidFill>
                <a:latin typeface="Arial"/>
                <a:ea typeface="Arial"/>
                <a:cs typeface="Arial"/>
                <a:sym typeface="Arial"/>
              </a:defRPr>
            </a:lvl2pPr>
            <a:lvl3pPr indent="0" lvl="2" marL="0" rtl="0" algn="ctr">
              <a:spcBef>
                <a:spcPts val="0"/>
              </a:spcBef>
              <a:buNone/>
              <a:defRPr b="0" i="0" sz="600" u="none" cap="none" strike="noStrike">
                <a:solidFill>
                  <a:schemeClr val="lt2"/>
                </a:solidFill>
                <a:latin typeface="Arial"/>
                <a:ea typeface="Arial"/>
                <a:cs typeface="Arial"/>
                <a:sym typeface="Arial"/>
              </a:defRPr>
            </a:lvl3pPr>
            <a:lvl4pPr indent="0" lvl="3" marL="0" rtl="0" algn="ctr">
              <a:spcBef>
                <a:spcPts val="0"/>
              </a:spcBef>
              <a:buNone/>
              <a:defRPr b="0" i="0" sz="600" u="none" cap="none" strike="noStrike">
                <a:solidFill>
                  <a:schemeClr val="lt2"/>
                </a:solidFill>
                <a:latin typeface="Arial"/>
                <a:ea typeface="Arial"/>
                <a:cs typeface="Arial"/>
                <a:sym typeface="Arial"/>
              </a:defRPr>
            </a:lvl4pPr>
            <a:lvl5pPr indent="0" lvl="4" marL="0" rtl="0" algn="ctr">
              <a:spcBef>
                <a:spcPts val="0"/>
              </a:spcBef>
              <a:buNone/>
              <a:defRPr b="0" i="0" sz="600" u="none" cap="none" strike="noStrike">
                <a:solidFill>
                  <a:schemeClr val="lt2"/>
                </a:solidFill>
                <a:latin typeface="Arial"/>
                <a:ea typeface="Arial"/>
                <a:cs typeface="Arial"/>
                <a:sym typeface="Arial"/>
              </a:defRPr>
            </a:lvl5pPr>
            <a:lvl6pPr indent="0" lvl="5" marL="0" rtl="0" algn="ctr">
              <a:spcBef>
                <a:spcPts val="0"/>
              </a:spcBef>
              <a:buNone/>
              <a:defRPr b="0" i="0" sz="600" u="none" cap="none" strike="noStrike">
                <a:solidFill>
                  <a:schemeClr val="lt2"/>
                </a:solidFill>
                <a:latin typeface="Arial"/>
                <a:ea typeface="Arial"/>
                <a:cs typeface="Arial"/>
                <a:sym typeface="Arial"/>
              </a:defRPr>
            </a:lvl6pPr>
            <a:lvl7pPr indent="0" lvl="6" marL="0" rtl="0" algn="ctr">
              <a:spcBef>
                <a:spcPts val="0"/>
              </a:spcBef>
              <a:buNone/>
              <a:defRPr b="0" i="0" sz="600" u="none" cap="none" strike="noStrike">
                <a:solidFill>
                  <a:schemeClr val="lt2"/>
                </a:solidFill>
                <a:latin typeface="Arial"/>
                <a:ea typeface="Arial"/>
                <a:cs typeface="Arial"/>
                <a:sym typeface="Arial"/>
              </a:defRPr>
            </a:lvl7pPr>
            <a:lvl8pPr indent="0" lvl="7" marL="0" rtl="0" algn="ctr">
              <a:spcBef>
                <a:spcPts val="0"/>
              </a:spcBef>
              <a:buNone/>
              <a:defRPr b="0" i="0" sz="600" u="none" cap="none" strike="noStrike">
                <a:solidFill>
                  <a:schemeClr val="lt2"/>
                </a:solidFill>
                <a:latin typeface="Arial"/>
                <a:ea typeface="Arial"/>
                <a:cs typeface="Arial"/>
                <a:sym typeface="Arial"/>
              </a:defRPr>
            </a:lvl8pPr>
            <a:lvl9pPr indent="0" lvl="8" marL="0" rtl="0" algn="ctr">
              <a:spcBef>
                <a:spcPts val="0"/>
              </a:spcBef>
              <a:buNone/>
              <a:defRPr b="0" i="0" sz="600" u="none" cap="none" strike="noStrike">
                <a:solidFill>
                  <a:schemeClr val="lt2"/>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ART style 2c - Infrastructure">
  <p:cSld name="PART style 2c - Infrastructure">
    <p:spTree>
      <p:nvGrpSpPr>
        <p:cNvPr id="155" name="Shape 155"/>
        <p:cNvGrpSpPr/>
        <p:nvPr/>
      </p:nvGrpSpPr>
      <p:grpSpPr>
        <a:xfrm>
          <a:off x="0" y="0"/>
          <a:ext cx="0" cy="0"/>
          <a:chOff x="0" y="0"/>
          <a:chExt cx="0" cy="0"/>
        </a:xfrm>
      </p:grpSpPr>
      <p:sp>
        <p:nvSpPr>
          <p:cNvPr id="156" name="Google Shape;156;p22"/>
          <p:cNvSpPr/>
          <p:nvPr/>
        </p:nvSpPr>
        <p:spPr>
          <a:xfrm>
            <a:off x="0" y="-821"/>
            <a:ext cx="9144000" cy="2999400"/>
          </a:xfrm>
          <a:prstGeom prst="rect">
            <a:avLst/>
          </a:prstGeom>
          <a:solidFill>
            <a:srgbClr val="72868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833" u="none" cap="none" strike="noStrike">
              <a:solidFill>
                <a:schemeClr val="lt1"/>
              </a:solidFill>
              <a:latin typeface="Arial"/>
              <a:ea typeface="Arial"/>
              <a:cs typeface="Arial"/>
              <a:sym typeface="Arial"/>
            </a:endParaRPr>
          </a:p>
        </p:txBody>
      </p:sp>
      <p:sp>
        <p:nvSpPr>
          <p:cNvPr id="157" name="Google Shape;157;p22"/>
          <p:cNvSpPr txBox="1"/>
          <p:nvPr>
            <p:ph idx="1" type="body"/>
          </p:nvPr>
        </p:nvSpPr>
        <p:spPr>
          <a:xfrm>
            <a:off x="2294755" y="3756568"/>
            <a:ext cx="4554600" cy="746400"/>
          </a:xfrm>
          <a:prstGeom prst="rect">
            <a:avLst/>
          </a:prstGeom>
          <a:noFill/>
          <a:ln>
            <a:noFill/>
          </a:ln>
        </p:spPr>
        <p:txBody>
          <a:bodyPr anchorCtr="0" anchor="ctr" bIns="0" lIns="0" spcFirstLastPara="1" rIns="0" wrap="square" tIns="0">
            <a:normAutofit/>
          </a:bodyPr>
          <a:lstStyle>
            <a:lvl1pPr indent="-228600" lvl="0" marL="457200" rtl="0" algn="ctr">
              <a:lnSpc>
                <a:spcPct val="100000"/>
              </a:lnSpc>
              <a:spcBef>
                <a:spcPts val="0"/>
              </a:spcBef>
              <a:spcAft>
                <a:spcPts val="0"/>
              </a:spcAft>
              <a:buClr>
                <a:schemeClr val="dk1"/>
              </a:buClr>
              <a:buSzPts val="816"/>
              <a:buNone/>
              <a:defRPr sz="816">
                <a:solidFill>
                  <a:schemeClr val="dk1"/>
                </a:solidFill>
              </a:defRPr>
            </a:lvl1pPr>
            <a:lvl2pPr indent="-228600" lvl="1" marL="914400" rtl="0" algn="l">
              <a:lnSpc>
                <a:spcPct val="100000"/>
              </a:lnSpc>
              <a:spcBef>
                <a:spcPts val="408"/>
              </a:spcBef>
              <a:spcAft>
                <a:spcPts val="0"/>
              </a:spcAft>
              <a:buClr>
                <a:srgbClr val="323C46"/>
              </a:buClr>
              <a:buSzPts val="1021"/>
              <a:buNone/>
              <a:defRPr sz="1021"/>
            </a:lvl2pPr>
            <a:lvl3pPr indent="-228600" lvl="2" marL="1371600" rtl="0" algn="l">
              <a:lnSpc>
                <a:spcPct val="100000"/>
              </a:lnSpc>
              <a:spcBef>
                <a:spcPts val="408"/>
              </a:spcBef>
              <a:spcAft>
                <a:spcPts val="0"/>
              </a:spcAft>
              <a:buSzPts val="1021"/>
              <a:buNone/>
              <a:defRPr sz="1021"/>
            </a:lvl3pPr>
            <a:lvl4pPr indent="-228600" lvl="3" marL="1828800" rtl="0" algn="l">
              <a:lnSpc>
                <a:spcPct val="100000"/>
              </a:lnSpc>
              <a:spcBef>
                <a:spcPts val="408"/>
              </a:spcBef>
              <a:spcAft>
                <a:spcPts val="0"/>
              </a:spcAft>
              <a:buSzPts val="1021"/>
              <a:buNone/>
              <a:defRPr sz="1021"/>
            </a:lvl4pPr>
            <a:lvl5pPr indent="-228600" lvl="4" marL="2286000" rtl="0" algn="l">
              <a:lnSpc>
                <a:spcPct val="100000"/>
              </a:lnSpc>
              <a:spcBef>
                <a:spcPts val="408"/>
              </a:spcBef>
              <a:spcAft>
                <a:spcPts val="0"/>
              </a:spcAft>
              <a:buClr>
                <a:srgbClr val="323C46"/>
              </a:buClr>
              <a:buSzPts val="1021"/>
              <a:buNone/>
              <a:defRPr sz="1021"/>
            </a:lvl5pPr>
            <a:lvl6pPr indent="-342900" lvl="5" marL="2743200" rtl="0" algn="l">
              <a:lnSpc>
                <a:spcPct val="90000"/>
              </a:lnSpc>
              <a:spcBef>
                <a:spcPts val="408"/>
              </a:spcBef>
              <a:spcAft>
                <a:spcPts val="0"/>
              </a:spcAft>
              <a:buClr>
                <a:schemeClr val="dk1"/>
              </a:buClr>
              <a:buSzPts val="1800"/>
              <a:buChar char="‒"/>
              <a:defRPr/>
            </a:lvl6pPr>
            <a:lvl7pPr indent="-228600" lvl="6" marL="3200400" rtl="0" algn="l">
              <a:lnSpc>
                <a:spcPct val="90000"/>
              </a:lnSpc>
              <a:spcBef>
                <a:spcPts val="1225"/>
              </a:spcBef>
              <a:spcAft>
                <a:spcPts val="0"/>
              </a:spcAft>
              <a:buClr>
                <a:srgbClr val="323C46"/>
              </a:buClr>
              <a:buSzPts val="1800"/>
              <a:buNone/>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158" name="Google Shape;158;p22"/>
          <p:cNvSpPr/>
          <p:nvPr/>
        </p:nvSpPr>
        <p:spPr>
          <a:xfrm>
            <a:off x="1" y="4857919"/>
            <a:ext cx="3317100" cy="2856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225" u="none" cap="none" strike="noStrike">
              <a:solidFill>
                <a:schemeClr val="lt1"/>
              </a:solidFill>
              <a:latin typeface="Arial"/>
              <a:ea typeface="Arial"/>
              <a:cs typeface="Arial"/>
              <a:sym typeface="Arial"/>
            </a:endParaRPr>
          </a:p>
        </p:txBody>
      </p:sp>
      <p:sp>
        <p:nvSpPr>
          <p:cNvPr id="159" name="Google Shape;159;p22"/>
          <p:cNvSpPr/>
          <p:nvPr/>
        </p:nvSpPr>
        <p:spPr>
          <a:xfrm>
            <a:off x="2024962" y="3506863"/>
            <a:ext cx="5097000" cy="489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225" u="none" cap="none" strike="noStrike">
              <a:solidFill>
                <a:schemeClr val="lt1"/>
              </a:solidFill>
              <a:latin typeface="Arial"/>
              <a:ea typeface="Arial"/>
              <a:cs typeface="Arial"/>
              <a:sym typeface="Arial"/>
            </a:endParaRPr>
          </a:p>
        </p:txBody>
      </p:sp>
      <p:sp>
        <p:nvSpPr>
          <p:cNvPr id="160" name="Google Shape;160;p22"/>
          <p:cNvSpPr txBox="1"/>
          <p:nvPr>
            <p:ph idx="2" type="body"/>
          </p:nvPr>
        </p:nvSpPr>
        <p:spPr>
          <a:xfrm>
            <a:off x="2021374" y="1571701"/>
            <a:ext cx="5100600" cy="1935300"/>
          </a:xfrm>
          <a:prstGeom prst="rect">
            <a:avLst/>
          </a:prstGeom>
          <a:solidFill>
            <a:schemeClr val="lt2"/>
          </a:solidFill>
          <a:ln>
            <a:noFill/>
          </a:ln>
        </p:spPr>
        <p:txBody>
          <a:bodyPr anchorCtr="0" anchor="ctr" bIns="0" lIns="0" spcFirstLastPara="1" rIns="0" wrap="square" tIns="0">
            <a:normAutofit/>
          </a:bodyPr>
          <a:lstStyle>
            <a:lvl1pPr indent="-228600" lvl="0" marL="457200" rtl="0" algn="ctr">
              <a:lnSpc>
                <a:spcPct val="100000"/>
              </a:lnSpc>
              <a:spcBef>
                <a:spcPts val="0"/>
              </a:spcBef>
              <a:spcAft>
                <a:spcPts val="0"/>
              </a:spcAft>
              <a:buClr>
                <a:schemeClr val="dk1"/>
              </a:buClr>
              <a:buSzPts val="2000"/>
              <a:buNone/>
              <a:defRPr b="1" sz="2000" cap="none">
                <a:solidFill>
                  <a:schemeClr val="dk1"/>
                </a:solidFill>
                <a:latin typeface="Arial Black"/>
                <a:ea typeface="Arial Black"/>
                <a:cs typeface="Arial Black"/>
                <a:sym typeface="Arial Black"/>
              </a:defRPr>
            </a:lvl1pPr>
            <a:lvl2pPr indent="-228600" lvl="1" marL="914400" rtl="0" algn="l">
              <a:lnSpc>
                <a:spcPct val="100000"/>
              </a:lnSpc>
              <a:spcBef>
                <a:spcPts val="408"/>
              </a:spcBef>
              <a:spcAft>
                <a:spcPts val="0"/>
              </a:spcAft>
              <a:buClr>
                <a:srgbClr val="323C46"/>
              </a:buClr>
              <a:buSzPts val="1800"/>
              <a:buNone/>
              <a:defRPr/>
            </a:lvl2pPr>
            <a:lvl3pPr indent="-342900" lvl="2" marL="1371600" rtl="0" algn="l">
              <a:lnSpc>
                <a:spcPct val="100000"/>
              </a:lnSpc>
              <a:spcBef>
                <a:spcPts val="408"/>
              </a:spcBef>
              <a:spcAft>
                <a:spcPts val="0"/>
              </a:spcAft>
              <a:buSzPts val="1800"/>
              <a:buChar char="›"/>
              <a:defRPr/>
            </a:lvl3pPr>
            <a:lvl4pPr indent="-342900" lvl="3" marL="1828800" rtl="0" algn="l">
              <a:lnSpc>
                <a:spcPct val="100000"/>
              </a:lnSpc>
              <a:spcBef>
                <a:spcPts val="408"/>
              </a:spcBef>
              <a:spcAft>
                <a:spcPts val="0"/>
              </a:spcAft>
              <a:buSzPts val="1800"/>
              <a:buChar char="•"/>
              <a:defRPr/>
            </a:lvl4pPr>
            <a:lvl5pPr indent="-342900" lvl="4" marL="2286000" rtl="0" algn="l">
              <a:lnSpc>
                <a:spcPct val="100000"/>
              </a:lnSpc>
              <a:spcBef>
                <a:spcPts val="408"/>
              </a:spcBef>
              <a:spcAft>
                <a:spcPts val="0"/>
              </a:spcAft>
              <a:buClr>
                <a:srgbClr val="323C46"/>
              </a:buClr>
              <a:buSzPts val="1800"/>
              <a:buChar char="•"/>
              <a:defRPr/>
            </a:lvl5pPr>
            <a:lvl6pPr indent="-342900" lvl="5" marL="2743200" rtl="0" algn="l">
              <a:lnSpc>
                <a:spcPct val="90000"/>
              </a:lnSpc>
              <a:spcBef>
                <a:spcPts val="408"/>
              </a:spcBef>
              <a:spcAft>
                <a:spcPts val="0"/>
              </a:spcAft>
              <a:buClr>
                <a:schemeClr val="dk1"/>
              </a:buClr>
              <a:buSzPts val="1800"/>
              <a:buChar char="‒"/>
              <a:defRPr/>
            </a:lvl6pPr>
            <a:lvl7pPr indent="-228600" lvl="6" marL="3200400" rtl="0" algn="l">
              <a:lnSpc>
                <a:spcPct val="90000"/>
              </a:lnSpc>
              <a:spcBef>
                <a:spcPts val="1225"/>
              </a:spcBef>
              <a:spcAft>
                <a:spcPts val="0"/>
              </a:spcAft>
              <a:buClr>
                <a:srgbClr val="323C46"/>
              </a:buClr>
              <a:buSzPts val="1800"/>
              <a:buNone/>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161" name="Google Shape;161;p22"/>
          <p:cNvSpPr txBox="1"/>
          <p:nvPr>
            <p:ph idx="12" type="sldNum"/>
          </p:nvPr>
        </p:nvSpPr>
        <p:spPr>
          <a:xfrm>
            <a:off x="176213" y="122270"/>
            <a:ext cx="143100" cy="171300"/>
          </a:xfrm>
          <a:prstGeom prst="rect">
            <a:avLst/>
          </a:prstGeom>
          <a:noFill/>
          <a:ln>
            <a:noFill/>
          </a:ln>
        </p:spPr>
        <p:txBody>
          <a:bodyPr anchorCtr="0" anchor="ctr" bIns="0" lIns="0" spcFirstLastPara="1" rIns="0" wrap="square" tIns="0">
            <a:noAutofit/>
          </a:bodyPr>
          <a:lstStyle>
            <a:lvl1pPr indent="0" lvl="0" marL="0" rtl="0" algn="ctr">
              <a:spcBef>
                <a:spcPts val="0"/>
              </a:spcBef>
              <a:buNone/>
              <a:defRPr b="0" i="0" sz="600" u="none" cap="none" strike="noStrike">
                <a:solidFill>
                  <a:schemeClr val="lt2"/>
                </a:solidFill>
                <a:latin typeface="Arial"/>
                <a:ea typeface="Arial"/>
                <a:cs typeface="Arial"/>
                <a:sym typeface="Arial"/>
              </a:defRPr>
            </a:lvl1pPr>
            <a:lvl2pPr indent="0" lvl="1" marL="0" rtl="0" algn="ctr">
              <a:spcBef>
                <a:spcPts val="0"/>
              </a:spcBef>
              <a:buNone/>
              <a:defRPr b="0" i="0" sz="600" u="none" cap="none" strike="noStrike">
                <a:solidFill>
                  <a:schemeClr val="lt2"/>
                </a:solidFill>
                <a:latin typeface="Arial"/>
                <a:ea typeface="Arial"/>
                <a:cs typeface="Arial"/>
                <a:sym typeface="Arial"/>
              </a:defRPr>
            </a:lvl2pPr>
            <a:lvl3pPr indent="0" lvl="2" marL="0" rtl="0" algn="ctr">
              <a:spcBef>
                <a:spcPts val="0"/>
              </a:spcBef>
              <a:buNone/>
              <a:defRPr b="0" i="0" sz="600" u="none" cap="none" strike="noStrike">
                <a:solidFill>
                  <a:schemeClr val="lt2"/>
                </a:solidFill>
                <a:latin typeface="Arial"/>
                <a:ea typeface="Arial"/>
                <a:cs typeface="Arial"/>
                <a:sym typeface="Arial"/>
              </a:defRPr>
            </a:lvl3pPr>
            <a:lvl4pPr indent="0" lvl="3" marL="0" rtl="0" algn="ctr">
              <a:spcBef>
                <a:spcPts val="0"/>
              </a:spcBef>
              <a:buNone/>
              <a:defRPr b="0" i="0" sz="600" u="none" cap="none" strike="noStrike">
                <a:solidFill>
                  <a:schemeClr val="lt2"/>
                </a:solidFill>
                <a:latin typeface="Arial"/>
                <a:ea typeface="Arial"/>
                <a:cs typeface="Arial"/>
                <a:sym typeface="Arial"/>
              </a:defRPr>
            </a:lvl4pPr>
            <a:lvl5pPr indent="0" lvl="4" marL="0" rtl="0" algn="ctr">
              <a:spcBef>
                <a:spcPts val="0"/>
              </a:spcBef>
              <a:buNone/>
              <a:defRPr b="0" i="0" sz="600" u="none" cap="none" strike="noStrike">
                <a:solidFill>
                  <a:schemeClr val="lt2"/>
                </a:solidFill>
                <a:latin typeface="Arial"/>
                <a:ea typeface="Arial"/>
                <a:cs typeface="Arial"/>
                <a:sym typeface="Arial"/>
              </a:defRPr>
            </a:lvl5pPr>
            <a:lvl6pPr indent="0" lvl="5" marL="0" rtl="0" algn="ctr">
              <a:spcBef>
                <a:spcPts val="0"/>
              </a:spcBef>
              <a:buNone/>
              <a:defRPr b="0" i="0" sz="600" u="none" cap="none" strike="noStrike">
                <a:solidFill>
                  <a:schemeClr val="lt2"/>
                </a:solidFill>
                <a:latin typeface="Arial"/>
                <a:ea typeface="Arial"/>
                <a:cs typeface="Arial"/>
                <a:sym typeface="Arial"/>
              </a:defRPr>
            </a:lvl6pPr>
            <a:lvl7pPr indent="0" lvl="6" marL="0" rtl="0" algn="ctr">
              <a:spcBef>
                <a:spcPts val="0"/>
              </a:spcBef>
              <a:buNone/>
              <a:defRPr b="0" i="0" sz="600" u="none" cap="none" strike="noStrike">
                <a:solidFill>
                  <a:schemeClr val="lt2"/>
                </a:solidFill>
                <a:latin typeface="Arial"/>
                <a:ea typeface="Arial"/>
                <a:cs typeface="Arial"/>
                <a:sym typeface="Arial"/>
              </a:defRPr>
            </a:lvl7pPr>
            <a:lvl8pPr indent="0" lvl="7" marL="0" rtl="0" algn="ctr">
              <a:spcBef>
                <a:spcPts val="0"/>
              </a:spcBef>
              <a:buNone/>
              <a:defRPr b="0" i="0" sz="600" u="none" cap="none" strike="noStrike">
                <a:solidFill>
                  <a:schemeClr val="lt2"/>
                </a:solidFill>
                <a:latin typeface="Arial"/>
                <a:ea typeface="Arial"/>
                <a:cs typeface="Arial"/>
                <a:sym typeface="Arial"/>
              </a:defRPr>
            </a:lvl8pPr>
            <a:lvl9pPr indent="0" lvl="8" marL="0" rtl="0" algn="ctr">
              <a:spcBef>
                <a:spcPts val="0"/>
              </a:spcBef>
              <a:buNone/>
              <a:defRPr b="0" i="0" sz="600" u="none" cap="none" strike="noStrike">
                <a:solidFill>
                  <a:schemeClr val="lt2"/>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ART style 2c - Real Estate">
  <p:cSld name="PART style 2c - Real Estate">
    <p:spTree>
      <p:nvGrpSpPr>
        <p:cNvPr id="162" name="Shape 162"/>
        <p:cNvGrpSpPr/>
        <p:nvPr/>
      </p:nvGrpSpPr>
      <p:grpSpPr>
        <a:xfrm>
          <a:off x="0" y="0"/>
          <a:ext cx="0" cy="0"/>
          <a:chOff x="0" y="0"/>
          <a:chExt cx="0" cy="0"/>
        </a:xfrm>
      </p:grpSpPr>
      <p:sp>
        <p:nvSpPr>
          <p:cNvPr id="163" name="Google Shape;163;p23"/>
          <p:cNvSpPr/>
          <p:nvPr/>
        </p:nvSpPr>
        <p:spPr>
          <a:xfrm>
            <a:off x="0" y="-821"/>
            <a:ext cx="9144000" cy="2999400"/>
          </a:xfrm>
          <a:prstGeom prst="rect">
            <a:avLst/>
          </a:prstGeom>
          <a:solidFill>
            <a:srgbClr val="9BA77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833" u="none" cap="none" strike="noStrike">
              <a:solidFill>
                <a:schemeClr val="lt1"/>
              </a:solidFill>
              <a:latin typeface="Arial"/>
              <a:ea typeface="Arial"/>
              <a:cs typeface="Arial"/>
              <a:sym typeface="Arial"/>
            </a:endParaRPr>
          </a:p>
        </p:txBody>
      </p:sp>
      <p:sp>
        <p:nvSpPr>
          <p:cNvPr id="164" name="Google Shape;164;p23"/>
          <p:cNvSpPr txBox="1"/>
          <p:nvPr>
            <p:ph idx="1" type="body"/>
          </p:nvPr>
        </p:nvSpPr>
        <p:spPr>
          <a:xfrm>
            <a:off x="2294755" y="3756568"/>
            <a:ext cx="4554600" cy="746400"/>
          </a:xfrm>
          <a:prstGeom prst="rect">
            <a:avLst/>
          </a:prstGeom>
          <a:noFill/>
          <a:ln>
            <a:noFill/>
          </a:ln>
        </p:spPr>
        <p:txBody>
          <a:bodyPr anchorCtr="0" anchor="ctr" bIns="0" lIns="0" spcFirstLastPara="1" rIns="0" wrap="square" tIns="0">
            <a:normAutofit/>
          </a:bodyPr>
          <a:lstStyle>
            <a:lvl1pPr indent="-228600" lvl="0" marL="457200" rtl="0" algn="ctr">
              <a:lnSpc>
                <a:spcPct val="100000"/>
              </a:lnSpc>
              <a:spcBef>
                <a:spcPts val="0"/>
              </a:spcBef>
              <a:spcAft>
                <a:spcPts val="0"/>
              </a:spcAft>
              <a:buClr>
                <a:schemeClr val="dk1"/>
              </a:buClr>
              <a:buSzPts val="816"/>
              <a:buNone/>
              <a:defRPr sz="816">
                <a:solidFill>
                  <a:schemeClr val="dk1"/>
                </a:solidFill>
              </a:defRPr>
            </a:lvl1pPr>
            <a:lvl2pPr indent="-228600" lvl="1" marL="914400" rtl="0" algn="l">
              <a:lnSpc>
                <a:spcPct val="100000"/>
              </a:lnSpc>
              <a:spcBef>
                <a:spcPts val="408"/>
              </a:spcBef>
              <a:spcAft>
                <a:spcPts val="0"/>
              </a:spcAft>
              <a:buClr>
                <a:srgbClr val="323C46"/>
              </a:buClr>
              <a:buSzPts val="1021"/>
              <a:buNone/>
              <a:defRPr sz="1021"/>
            </a:lvl2pPr>
            <a:lvl3pPr indent="-228600" lvl="2" marL="1371600" rtl="0" algn="l">
              <a:lnSpc>
                <a:spcPct val="100000"/>
              </a:lnSpc>
              <a:spcBef>
                <a:spcPts val="408"/>
              </a:spcBef>
              <a:spcAft>
                <a:spcPts val="0"/>
              </a:spcAft>
              <a:buSzPts val="1021"/>
              <a:buNone/>
              <a:defRPr sz="1021"/>
            </a:lvl3pPr>
            <a:lvl4pPr indent="-228600" lvl="3" marL="1828800" rtl="0" algn="l">
              <a:lnSpc>
                <a:spcPct val="100000"/>
              </a:lnSpc>
              <a:spcBef>
                <a:spcPts val="408"/>
              </a:spcBef>
              <a:spcAft>
                <a:spcPts val="0"/>
              </a:spcAft>
              <a:buSzPts val="1021"/>
              <a:buNone/>
              <a:defRPr sz="1021"/>
            </a:lvl4pPr>
            <a:lvl5pPr indent="-228600" lvl="4" marL="2286000" rtl="0" algn="l">
              <a:lnSpc>
                <a:spcPct val="100000"/>
              </a:lnSpc>
              <a:spcBef>
                <a:spcPts val="408"/>
              </a:spcBef>
              <a:spcAft>
                <a:spcPts val="0"/>
              </a:spcAft>
              <a:buClr>
                <a:srgbClr val="323C46"/>
              </a:buClr>
              <a:buSzPts val="1021"/>
              <a:buNone/>
              <a:defRPr sz="1021"/>
            </a:lvl5pPr>
            <a:lvl6pPr indent="-342900" lvl="5" marL="2743200" rtl="0" algn="l">
              <a:lnSpc>
                <a:spcPct val="90000"/>
              </a:lnSpc>
              <a:spcBef>
                <a:spcPts val="408"/>
              </a:spcBef>
              <a:spcAft>
                <a:spcPts val="0"/>
              </a:spcAft>
              <a:buClr>
                <a:schemeClr val="dk1"/>
              </a:buClr>
              <a:buSzPts val="1800"/>
              <a:buChar char="‒"/>
              <a:defRPr/>
            </a:lvl6pPr>
            <a:lvl7pPr indent="-228600" lvl="6" marL="3200400" rtl="0" algn="l">
              <a:lnSpc>
                <a:spcPct val="90000"/>
              </a:lnSpc>
              <a:spcBef>
                <a:spcPts val="1225"/>
              </a:spcBef>
              <a:spcAft>
                <a:spcPts val="0"/>
              </a:spcAft>
              <a:buClr>
                <a:srgbClr val="323C46"/>
              </a:buClr>
              <a:buSzPts val="1800"/>
              <a:buNone/>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165" name="Google Shape;165;p23"/>
          <p:cNvSpPr/>
          <p:nvPr/>
        </p:nvSpPr>
        <p:spPr>
          <a:xfrm>
            <a:off x="1" y="4857919"/>
            <a:ext cx="3317100" cy="2856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225" u="none" cap="none" strike="noStrike">
              <a:solidFill>
                <a:schemeClr val="lt1"/>
              </a:solidFill>
              <a:latin typeface="Arial"/>
              <a:ea typeface="Arial"/>
              <a:cs typeface="Arial"/>
              <a:sym typeface="Arial"/>
            </a:endParaRPr>
          </a:p>
        </p:txBody>
      </p:sp>
      <p:sp>
        <p:nvSpPr>
          <p:cNvPr id="166" name="Google Shape;166;p23"/>
          <p:cNvSpPr/>
          <p:nvPr/>
        </p:nvSpPr>
        <p:spPr>
          <a:xfrm>
            <a:off x="2024962" y="3506863"/>
            <a:ext cx="5097000" cy="489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225" u="none" cap="none" strike="noStrike">
              <a:solidFill>
                <a:schemeClr val="lt1"/>
              </a:solidFill>
              <a:latin typeface="Arial"/>
              <a:ea typeface="Arial"/>
              <a:cs typeface="Arial"/>
              <a:sym typeface="Arial"/>
            </a:endParaRPr>
          </a:p>
        </p:txBody>
      </p:sp>
      <p:sp>
        <p:nvSpPr>
          <p:cNvPr id="167" name="Google Shape;167;p23"/>
          <p:cNvSpPr txBox="1"/>
          <p:nvPr>
            <p:ph idx="2" type="body"/>
          </p:nvPr>
        </p:nvSpPr>
        <p:spPr>
          <a:xfrm>
            <a:off x="2021374" y="1571701"/>
            <a:ext cx="5100600" cy="1935300"/>
          </a:xfrm>
          <a:prstGeom prst="rect">
            <a:avLst/>
          </a:prstGeom>
          <a:solidFill>
            <a:schemeClr val="lt2"/>
          </a:solidFill>
          <a:ln>
            <a:noFill/>
          </a:ln>
        </p:spPr>
        <p:txBody>
          <a:bodyPr anchorCtr="0" anchor="ctr" bIns="0" lIns="0" spcFirstLastPara="1" rIns="0" wrap="square" tIns="0">
            <a:normAutofit/>
          </a:bodyPr>
          <a:lstStyle>
            <a:lvl1pPr indent="-228600" lvl="0" marL="457200" rtl="0" algn="ctr">
              <a:lnSpc>
                <a:spcPct val="100000"/>
              </a:lnSpc>
              <a:spcBef>
                <a:spcPts val="0"/>
              </a:spcBef>
              <a:spcAft>
                <a:spcPts val="0"/>
              </a:spcAft>
              <a:buClr>
                <a:schemeClr val="dk1"/>
              </a:buClr>
              <a:buSzPts val="2000"/>
              <a:buNone/>
              <a:defRPr b="1" sz="2000" cap="none">
                <a:solidFill>
                  <a:schemeClr val="dk1"/>
                </a:solidFill>
                <a:latin typeface="Arial Black"/>
                <a:ea typeface="Arial Black"/>
                <a:cs typeface="Arial Black"/>
                <a:sym typeface="Arial Black"/>
              </a:defRPr>
            </a:lvl1pPr>
            <a:lvl2pPr indent="-228600" lvl="1" marL="914400" rtl="0" algn="l">
              <a:lnSpc>
                <a:spcPct val="100000"/>
              </a:lnSpc>
              <a:spcBef>
                <a:spcPts val="408"/>
              </a:spcBef>
              <a:spcAft>
                <a:spcPts val="0"/>
              </a:spcAft>
              <a:buClr>
                <a:srgbClr val="323C46"/>
              </a:buClr>
              <a:buSzPts val="1800"/>
              <a:buNone/>
              <a:defRPr/>
            </a:lvl2pPr>
            <a:lvl3pPr indent="-342900" lvl="2" marL="1371600" rtl="0" algn="l">
              <a:lnSpc>
                <a:spcPct val="100000"/>
              </a:lnSpc>
              <a:spcBef>
                <a:spcPts val="408"/>
              </a:spcBef>
              <a:spcAft>
                <a:spcPts val="0"/>
              </a:spcAft>
              <a:buSzPts val="1800"/>
              <a:buChar char="›"/>
              <a:defRPr/>
            </a:lvl3pPr>
            <a:lvl4pPr indent="-342900" lvl="3" marL="1828800" rtl="0" algn="l">
              <a:lnSpc>
                <a:spcPct val="100000"/>
              </a:lnSpc>
              <a:spcBef>
                <a:spcPts val="408"/>
              </a:spcBef>
              <a:spcAft>
                <a:spcPts val="0"/>
              </a:spcAft>
              <a:buSzPts val="1800"/>
              <a:buChar char="•"/>
              <a:defRPr/>
            </a:lvl4pPr>
            <a:lvl5pPr indent="-342900" lvl="4" marL="2286000" rtl="0" algn="l">
              <a:lnSpc>
                <a:spcPct val="100000"/>
              </a:lnSpc>
              <a:spcBef>
                <a:spcPts val="408"/>
              </a:spcBef>
              <a:spcAft>
                <a:spcPts val="0"/>
              </a:spcAft>
              <a:buClr>
                <a:srgbClr val="323C46"/>
              </a:buClr>
              <a:buSzPts val="1800"/>
              <a:buChar char="•"/>
              <a:defRPr/>
            </a:lvl5pPr>
            <a:lvl6pPr indent="-342900" lvl="5" marL="2743200" rtl="0" algn="l">
              <a:lnSpc>
                <a:spcPct val="90000"/>
              </a:lnSpc>
              <a:spcBef>
                <a:spcPts val="408"/>
              </a:spcBef>
              <a:spcAft>
                <a:spcPts val="0"/>
              </a:spcAft>
              <a:buClr>
                <a:schemeClr val="dk1"/>
              </a:buClr>
              <a:buSzPts val="1800"/>
              <a:buChar char="‒"/>
              <a:defRPr/>
            </a:lvl6pPr>
            <a:lvl7pPr indent="-228600" lvl="6" marL="3200400" rtl="0" algn="l">
              <a:lnSpc>
                <a:spcPct val="90000"/>
              </a:lnSpc>
              <a:spcBef>
                <a:spcPts val="1225"/>
              </a:spcBef>
              <a:spcAft>
                <a:spcPts val="0"/>
              </a:spcAft>
              <a:buClr>
                <a:srgbClr val="323C46"/>
              </a:buClr>
              <a:buSzPts val="1800"/>
              <a:buNone/>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168" name="Google Shape;168;p23"/>
          <p:cNvSpPr txBox="1"/>
          <p:nvPr>
            <p:ph idx="12" type="sldNum"/>
          </p:nvPr>
        </p:nvSpPr>
        <p:spPr>
          <a:xfrm>
            <a:off x="176213" y="122270"/>
            <a:ext cx="143100" cy="171300"/>
          </a:xfrm>
          <a:prstGeom prst="rect">
            <a:avLst/>
          </a:prstGeom>
          <a:noFill/>
          <a:ln>
            <a:noFill/>
          </a:ln>
        </p:spPr>
        <p:txBody>
          <a:bodyPr anchorCtr="0" anchor="ctr" bIns="0" lIns="0" spcFirstLastPara="1" rIns="0" wrap="square" tIns="0">
            <a:noAutofit/>
          </a:bodyPr>
          <a:lstStyle>
            <a:lvl1pPr indent="0" lvl="0" marL="0" rtl="0" algn="ctr">
              <a:spcBef>
                <a:spcPts val="0"/>
              </a:spcBef>
              <a:buNone/>
              <a:defRPr b="0" i="0" sz="600" u="none" cap="none" strike="noStrike">
                <a:solidFill>
                  <a:schemeClr val="lt2"/>
                </a:solidFill>
                <a:latin typeface="Arial"/>
                <a:ea typeface="Arial"/>
                <a:cs typeface="Arial"/>
                <a:sym typeface="Arial"/>
              </a:defRPr>
            </a:lvl1pPr>
            <a:lvl2pPr indent="0" lvl="1" marL="0" rtl="0" algn="ctr">
              <a:spcBef>
                <a:spcPts val="0"/>
              </a:spcBef>
              <a:buNone/>
              <a:defRPr b="0" i="0" sz="600" u="none" cap="none" strike="noStrike">
                <a:solidFill>
                  <a:schemeClr val="lt2"/>
                </a:solidFill>
                <a:latin typeface="Arial"/>
                <a:ea typeface="Arial"/>
                <a:cs typeface="Arial"/>
                <a:sym typeface="Arial"/>
              </a:defRPr>
            </a:lvl2pPr>
            <a:lvl3pPr indent="0" lvl="2" marL="0" rtl="0" algn="ctr">
              <a:spcBef>
                <a:spcPts val="0"/>
              </a:spcBef>
              <a:buNone/>
              <a:defRPr b="0" i="0" sz="600" u="none" cap="none" strike="noStrike">
                <a:solidFill>
                  <a:schemeClr val="lt2"/>
                </a:solidFill>
                <a:latin typeface="Arial"/>
                <a:ea typeface="Arial"/>
                <a:cs typeface="Arial"/>
                <a:sym typeface="Arial"/>
              </a:defRPr>
            </a:lvl3pPr>
            <a:lvl4pPr indent="0" lvl="3" marL="0" rtl="0" algn="ctr">
              <a:spcBef>
                <a:spcPts val="0"/>
              </a:spcBef>
              <a:buNone/>
              <a:defRPr b="0" i="0" sz="600" u="none" cap="none" strike="noStrike">
                <a:solidFill>
                  <a:schemeClr val="lt2"/>
                </a:solidFill>
                <a:latin typeface="Arial"/>
                <a:ea typeface="Arial"/>
                <a:cs typeface="Arial"/>
                <a:sym typeface="Arial"/>
              </a:defRPr>
            </a:lvl4pPr>
            <a:lvl5pPr indent="0" lvl="4" marL="0" rtl="0" algn="ctr">
              <a:spcBef>
                <a:spcPts val="0"/>
              </a:spcBef>
              <a:buNone/>
              <a:defRPr b="0" i="0" sz="600" u="none" cap="none" strike="noStrike">
                <a:solidFill>
                  <a:schemeClr val="lt2"/>
                </a:solidFill>
                <a:latin typeface="Arial"/>
                <a:ea typeface="Arial"/>
                <a:cs typeface="Arial"/>
                <a:sym typeface="Arial"/>
              </a:defRPr>
            </a:lvl5pPr>
            <a:lvl6pPr indent="0" lvl="5" marL="0" rtl="0" algn="ctr">
              <a:spcBef>
                <a:spcPts val="0"/>
              </a:spcBef>
              <a:buNone/>
              <a:defRPr b="0" i="0" sz="600" u="none" cap="none" strike="noStrike">
                <a:solidFill>
                  <a:schemeClr val="lt2"/>
                </a:solidFill>
                <a:latin typeface="Arial"/>
                <a:ea typeface="Arial"/>
                <a:cs typeface="Arial"/>
                <a:sym typeface="Arial"/>
              </a:defRPr>
            </a:lvl6pPr>
            <a:lvl7pPr indent="0" lvl="6" marL="0" rtl="0" algn="ctr">
              <a:spcBef>
                <a:spcPts val="0"/>
              </a:spcBef>
              <a:buNone/>
              <a:defRPr b="0" i="0" sz="600" u="none" cap="none" strike="noStrike">
                <a:solidFill>
                  <a:schemeClr val="lt2"/>
                </a:solidFill>
                <a:latin typeface="Arial"/>
                <a:ea typeface="Arial"/>
                <a:cs typeface="Arial"/>
                <a:sym typeface="Arial"/>
              </a:defRPr>
            </a:lvl7pPr>
            <a:lvl8pPr indent="0" lvl="7" marL="0" rtl="0" algn="ctr">
              <a:spcBef>
                <a:spcPts val="0"/>
              </a:spcBef>
              <a:buNone/>
              <a:defRPr b="0" i="0" sz="600" u="none" cap="none" strike="noStrike">
                <a:solidFill>
                  <a:schemeClr val="lt2"/>
                </a:solidFill>
                <a:latin typeface="Arial"/>
                <a:ea typeface="Arial"/>
                <a:cs typeface="Arial"/>
                <a:sym typeface="Arial"/>
              </a:defRPr>
            </a:lvl8pPr>
            <a:lvl9pPr indent="0" lvl="8" marL="0" rtl="0" algn="ctr">
              <a:spcBef>
                <a:spcPts val="0"/>
              </a:spcBef>
              <a:buNone/>
              <a:defRPr b="0" i="0" sz="600" u="none" cap="none" strike="noStrike">
                <a:solidFill>
                  <a:schemeClr val="lt2"/>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ART style 2c - Real Assets Debt">
  <p:cSld name="PART style 2c - Real Assets Debt">
    <p:spTree>
      <p:nvGrpSpPr>
        <p:cNvPr id="169" name="Shape 169"/>
        <p:cNvGrpSpPr/>
        <p:nvPr/>
      </p:nvGrpSpPr>
      <p:grpSpPr>
        <a:xfrm>
          <a:off x="0" y="0"/>
          <a:ext cx="0" cy="0"/>
          <a:chOff x="0" y="0"/>
          <a:chExt cx="0" cy="0"/>
        </a:xfrm>
      </p:grpSpPr>
      <p:sp>
        <p:nvSpPr>
          <p:cNvPr id="170" name="Google Shape;170;p24"/>
          <p:cNvSpPr/>
          <p:nvPr/>
        </p:nvSpPr>
        <p:spPr>
          <a:xfrm>
            <a:off x="0" y="-821"/>
            <a:ext cx="9144000" cy="2999400"/>
          </a:xfrm>
          <a:prstGeom prst="rect">
            <a:avLst/>
          </a:prstGeom>
          <a:solidFill>
            <a:srgbClr val="01666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833" u="none" cap="none" strike="noStrike">
              <a:solidFill>
                <a:schemeClr val="lt1"/>
              </a:solidFill>
              <a:latin typeface="Arial"/>
              <a:ea typeface="Arial"/>
              <a:cs typeface="Arial"/>
              <a:sym typeface="Arial"/>
            </a:endParaRPr>
          </a:p>
        </p:txBody>
      </p:sp>
      <p:sp>
        <p:nvSpPr>
          <p:cNvPr id="171" name="Google Shape;171;p24"/>
          <p:cNvSpPr txBox="1"/>
          <p:nvPr>
            <p:ph idx="1" type="body"/>
          </p:nvPr>
        </p:nvSpPr>
        <p:spPr>
          <a:xfrm>
            <a:off x="2294755" y="3756568"/>
            <a:ext cx="4554600" cy="746400"/>
          </a:xfrm>
          <a:prstGeom prst="rect">
            <a:avLst/>
          </a:prstGeom>
          <a:noFill/>
          <a:ln>
            <a:noFill/>
          </a:ln>
        </p:spPr>
        <p:txBody>
          <a:bodyPr anchorCtr="0" anchor="ctr" bIns="0" lIns="0" spcFirstLastPara="1" rIns="0" wrap="square" tIns="0">
            <a:normAutofit/>
          </a:bodyPr>
          <a:lstStyle>
            <a:lvl1pPr indent="-228600" lvl="0" marL="457200" rtl="0" algn="ctr">
              <a:lnSpc>
                <a:spcPct val="100000"/>
              </a:lnSpc>
              <a:spcBef>
                <a:spcPts val="0"/>
              </a:spcBef>
              <a:spcAft>
                <a:spcPts val="0"/>
              </a:spcAft>
              <a:buClr>
                <a:schemeClr val="dk1"/>
              </a:buClr>
              <a:buSzPts val="816"/>
              <a:buNone/>
              <a:defRPr sz="816">
                <a:solidFill>
                  <a:schemeClr val="dk1"/>
                </a:solidFill>
              </a:defRPr>
            </a:lvl1pPr>
            <a:lvl2pPr indent="-228600" lvl="1" marL="914400" rtl="0" algn="l">
              <a:lnSpc>
                <a:spcPct val="100000"/>
              </a:lnSpc>
              <a:spcBef>
                <a:spcPts val="408"/>
              </a:spcBef>
              <a:spcAft>
                <a:spcPts val="0"/>
              </a:spcAft>
              <a:buClr>
                <a:srgbClr val="323C46"/>
              </a:buClr>
              <a:buSzPts val="1021"/>
              <a:buNone/>
              <a:defRPr sz="1021"/>
            </a:lvl2pPr>
            <a:lvl3pPr indent="-228600" lvl="2" marL="1371600" rtl="0" algn="l">
              <a:lnSpc>
                <a:spcPct val="100000"/>
              </a:lnSpc>
              <a:spcBef>
                <a:spcPts val="408"/>
              </a:spcBef>
              <a:spcAft>
                <a:spcPts val="0"/>
              </a:spcAft>
              <a:buSzPts val="1021"/>
              <a:buNone/>
              <a:defRPr sz="1021"/>
            </a:lvl3pPr>
            <a:lvl4pPr indent="-228600" lvl="3" marL="1828800" rtl="0" algn="l">
              <a:lnSpc>
                <a:spcPct val="100000"/>
              </a:lnSpc>
              <a:spcBef>
                <a:spcPts val="408"/>
              </a:spcBef>
              <a:spcAft>
                <a:spcPts val="0"/>
              </a:spcAft>
              <a:buSzPts val="1021"/>
              <a:buNone/>
              <a:defRPr sz="1021"/>
            </a:lvl4pPr>
            <a:lvl5pPr indent="-228600" lvl="4" marL="2286000" rtl="0" algn="l">
              <a:lnSpc>
                <a:spcPct val="100000"/>
              </a:lnSpc>
              <a:spcBef>
                <a:spcPts val="408"/>
              </a:spcBef>
              <a:spcAft>
                <a:spcPts val="0"/>
              </a:spcAft>
              <a:buClr>
                <a:srgbClr val="323C46"/>
              </a:buClr>
              <a:buSzPts val="1021"/>
              <a:buNone/>
              <a:defRPr sz="1021"/>
            </a:lvl5pPr>
            <a:lvl6pPr indent="-342900" lvl="5" marL="2743200" rtl="0" algn="l">
              <a:lnSpc>
                <a:spcPct val="90000"/>
              </a:lnSpc>
              <a:spcBef>
                <a:spcPts val="408"/>
              </a:spcBef>
              <a:spcAft>
                <a:spcPts val="0"/>
              </a:spcAft>
              <a:buClr>
                <a:schemeClr val="dk1"/>
              </a:buClr>
              <a:buSzPts val="1800"/>
              <a:buChar char="‒"/>
              <a:defRPr/>
            </a:lvl6pPr>
            <a:lvl7pPr indent="-228600" lvl="6" marL="3200400" rtl="0" algn="l">
              <a:lnSpc>
                <a:spcPct val="90000"/>
              </a:lnSpc>
              <a:spcBef>
                <a:spcPts val="1225"/>
              </a:spcBef>
              <a:spcAft>
                <a:spcPts val="0"/>
              </a:spcAft>
              <a:buClr>
                <a:srgbClr val="323C46"/>
              </a:buClr>
              <a:buSzPts val="1800"/>
              <a:buNone/>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172" name="Google Shape;172;p24"/>
          <p:cNvSpPr/>
          <p:nvPr/>
        </p:nvSpPr>
        <p:spPr>
          <a:xfrm>
            <a:off x="1" y="4857919"/>
            <a:ext cx="3317100" cy="2856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225" u="none" cap="none" strike="noStrike">
              <a:solidFill>
                <a:schemeClr val="lt1"/>
              </a:solidFill>
              <a:latin typeface="Arial"/>
              <a:ea typeface="Arial"/>
              <a:cs typeface="Arial"/>
              <a:sym typeface="Arial"/>
            </a:endParaRPr>
          </a:p>
        </p:txBody>
      </p:sp>
      <p:sp>
        <p:nvSpPr>
          <p:cNvPr id="173" name="Google Shape;173;p24"/>
          <p:cNvSpPr/>
          <p:nvPr/>
        </p:nvSpPr>
        <p:spPr>
          <a:xfrm>
            <a:off x="2024962" y="3506863"/>
            <a:ext cx="5097000" cy="489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225" u="none" cap="none" strike="noStrike">
              <a:solidFill>
                <a:schemeClr val="lt1"/>
              </a:solidFill>
              <a:latin typeface="Arial"/>
              <a:ea typeface="Arial"/>
              <a:cs typeface="Arial"/>
              <a:sym typeface="Arial"/>
            </a:endParaRPr>
          </a:p>
        </p:txBody>
      </p:sp>
      <p:sp>
        <p:nvSpPr>
          <p:cNvPr id="174" name="Google Shape;174;p24"/>
          <p:cNvSpPr txBox="1"/>
          <p:nvPr>
            <p:ph idx="2" type="body"/>
          </p:nvPr>
        </p:nvSpPr>
        <p:spPr>
          <a:xfrm>
            <a:off x="2021374" y="1571701"/>
            <a:ext cx="5100600" cy="1935300"/>
          </a:xfrm>
          <a:prstGeom prst="rect">
            <a:avLst/>
          </a:prstGeom>
          <a:solidFill>
            <a:schemeClr val="lt2"/>
          </a:solidFill>
          <a:ln>
            <a:noFill/>
          </a:ln>
        </p:spPr>
        <p:txBody>
          <a:bodyPr anchorCtr="0" anchor="ctr" bIns="0" lIns="0" spcFirstLastPara="1" rIns="0" wrap="square" tIns="0">
            <a:normAutofit/>
          </a:bodyPr>
          <a:lstStyle>
            <a:lvl1pPr indent="-228600" lvl="0" marL="457200" rtl="0" algn="ctr">
              <a:lnSpc>
                <a:spcPct val="100000"/>
              </a:lnSpc>
              <a:spcBef>
                <a:spcPts val="0"/>
              </a:spcBef>
              <a:spcAft>
                <a:spcPts val="0"/>
              </a:spcAft>
              <a:buClr>
                <a:schemeClr val="dk1"/>
              </a:buClr>
              <a:buSzPts val="2000"/>
              <a:buNone/>
              <a:defRPr b="1" sz="2000" cap="none">
                <a:solidFill>
                  <a:schemeClr val="dk1"/>
                </a:solidFill>
                <a:latin typeface="Arial Black"/>
                <a:ea typeface="Arial Black"/>
                <a:cs typeface="Arial Black"/>
                <a:sym typeface="Arial Black"/>
              </a:defRPr>
            </a:lvl1pPr>
            <a:lvl2pPr indent="-228600" lvl="1" marL="914400" rtl="0" algn="l">
              <a:lnSpc>
                <a:spcPct val="100000"/>
              </a:lnSpc>
              <a:spcBef>
                <a:spcPts val="408"/>
              </a:spcBef>
              <a:spcAft>
                <a:spcPts val="0"/>
              </a:spcAft>
              <a:buClr>
                <a:srgbClr val="323C46"/>
              </a:buClr>
              <a:buSzPts val="1800"/>
              <a:buNone/>
              <a:defRPr/>
            </a:lvl2pPr>
            <a:lvl3pPr indent="-342900" lvl="2" marL="1371600" rtl="0" algn="l">
              <a:lnSpc>
                <a:spcPct val="100000"/>
              </a:lnSpc>
              <a:spcBef>
                <a:spcPts val="408"/>
              </a:spcBef>
              <a:spcAft>
                <a:spcPts val="0"/>
              </a:spcAft>
              <a:buSzPts val="1800"/>
              <a:buChar char="›"/>
              <a:defRPr/>
            </a:lvl3pPr>
            <a:lvl4pPr indent="-342900" lvl="3" marL="1828800" rtl="0" algn="l">
              <a:lnSpc>
                <a:spcPct val="100000"/>
              </a:lnSpc>
              <a:spcBef>
                <a:spcPts val="408"/>
              </a:spcBef>
              <a:spcAft>
                <a:spcPts val="0"/>
              </a:spcAft>
              <a:buSzPts val="1800"/>
              <a:buChar char="•"/>
              <a:defRPr/>
            </a:lvl4pPr>
            <a:lvl5pPr indent="-342900" lvl="4" marL="2286000" rtl="0" algn="l">
              <a:lnSpc>
                <a:spcPct val="100000"/>
              </a:lnSpc>
              <a:spcBef>
                <a:spcPts val="408"/>
              </a:spcBef>
              <a:spcAft>
                <a:spcPts val="0"/>
              </a:spcAft>
              <a:buClr>
                <a:srgbClr val="323C46"/>
              </a:buClr>
              <a:buSzPts val="1800"/>
              <a:buChar char="•"/>
              <a:defRPr/>
            </a:lvl5pPr>
            <a:lvl6pPr indent="-342900" lvl="5" marL="2743200" rtl="0" algn="l">
              <a:lnSpc>
                <a:spcPct val="90000"/>
              </a:lnSpc>
              <a:spcBef>
                <a:spcPts val="408"/>
              </a:spcBef>
              <a:spcAft>
                <a:spcPts val="0"/>
              </a:spcAft>
              <a:buClr>
                <a:schemeClr val="dk1"/>
              </a:buClr>
              <a:buSzPts val="1800"/>
              <a:buChar char="‒"/>
              <a:defRPr/>
            </a:lvl6pPr>
            <a:lvl7pPr indent="-228600" lvl="6" marL="3200400" rtl="0" algn="l">
              <a:lnSpc>
                <a:spcPct val="90000"/>
              </a:lnSpc>
              <a:spcBef>
                <a:spcPts val="1225"/>
              </a:spcBef>
              <a:spcAft>
                <a:spcPts val="0"/>
              </a:spcAft>
              <a:buClr>
                <a:srgbClr val="323C46"/>
              </a:buClr>
              <a:buSzPts val="1800"/>
              <a:buNone/>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175" name="Google Shape;175;p24"/>
          <p:cNvSpPr txBox="1"/>
          <p:nvPr>
            <p:ph idx="12" type="sldNum"/>
          </p:nvPr>
        </p:nvSpPr>
        <p:spPr>
          <a:xfrm>
            <a:off x="176213" y="122270"/>
            <a:ext cx="143100" cy="171300"/>
          </a:xfrm>
          <a:prstGeom prst="rect">
            <a:avLst/>
          </a:prstGeom>
          <a:noFill/>
          <a:ln>
            <a:noFill/>
          </a:ln>
        </p:spPr>
        <p:txBody>
          <a:bodyPr anchorCtr="0" anchor="ctr" bIns="0" lIns="0" spcFirstLastPara="1" rIns="0" wrap="square" tIns="0">
            <a:noAutofit/>
          </a:bodyPr>
          <a:lstStyle>
            <a:lvl1pPr indent="0" lvl="0" marL="0" rtl="0" algn="ctr">
              <a:spcBef>
                <a:spcPts val="0"/>
              </a:spcBef>
              <a:buNone/>
              <a:defRPr b="0" i="0" sz="600" u="none" cap="none" strike="noStrike">
                <a:solidFill>
                  <a:schemeClr val="lt2"/>
                </a:solidFill>
                <a:latin typeface="Arial"/>
                <a:ea typeface="Arial"/>
                <a:cs typeface="Arial"/>
                <a:sym typeface="Arial"/>
              </a:defRPr>
            </a:lvl1pPr>
            <a:lvl2pPr indent="0" lvl="1" marL="0" rtl="0" algn="ctr">
              <a:spcBef>
                <a:spcPts val="0"/>
              </a:spcBef>
              <a:buNone/>
              <a:defRPr b="0" i="0" sz="600" u="none" cap="none" strike="noStrike">
                <a:solidFill>
                  <a:schemeClr val="lt2"/>
                </a:solidFill>
                <a:latin typeface="Arial"/>
                <a:ea typeface="Arial"/>
                <a:cs typeface="Arial"/>
                <a:sym typeface="Arial"/>
              </a:defRPr>
            </a:lvl2pPr>
            <a:lvl3pPr indent="0" lvl="2" marL="0" rtl="0" algn="ctr">
              <a:spcBef>
                <a:spcPts val="0"/>
              </a:spcBef>
              <a:buNone/>
              <a:defRPr b="0" i="0" sz="600" u="none" cap="none" strike="noStrike">
                <a:solidFill>
                  <a:schemeClr val="lt2"/>
                </a:solidFill>
                <a:latin typeface="Arial"/>
                <a:ea typeface="Arial"/>
                <a:cs typeface="Arial"/>
                <a:sym typeface="Arial"/>
              </a:defRPr>
            </a:lvl3pPr>
            <a:lvl4pPr indent="0" lvl="3" marL="0" rtl="0" algn="ctr">
              <a:spcBef>
                <a:spcPts val="0"/>
              </a:spcBef>
              <a:buNone/>
              <a:defRPr b="0" i="0" sz="600" u="none" cap="none" strike="noStrike">
                <a:solidFill>
                  <a:schemeClr val="lt2"/>
                </a:solidFill>
                <a:latin typeface="Arial"/>
                <a:ea typeface="Arial"/>
                <a:cs typeface="Arial"/>
                <a:sym typeface="Arial"/>
              </a:defRPr>
            </a:lvl4pPr>
            <a:lvl5pPr indent="0" lvl="4" marL="0" rtl="0" algn="ctr">
              <a:spcBef>
                <a:spcPts val="0"/>
              </a:spcBef>
              <a:buNone/>
              <a:defRPr b="0" i="0" sz="600" u="none" cap="none" strike="noStrike">
                <a:solidFill>
                  <a:schemeClr val="lt2"/>
                </a:solidFill>
                <a:latin typeface="Arial"/>
                <a:ea typeface="Arial"/>
                <a:cs typeface="Arial"/>
                <a:sym typeface="Arial"/>
              </a:defRPr>
            </a:lvl5pPr>
            <a:lvl6pPr indent="0" lvl="5" marL="0" rtl="0" algn="ctr">
              <a:spcBef>
                <a:spcPts val="0"/>
              </a:spcBef>
              <a:buNone/>
              <a:defRPr b="0" i="0" sz="600" u="none" cap="none" strike="noStrike">
                <a:solidFill>
                  <a:schemeClr val="lt2"/>
                </a:solidFill>
                <a:latin typeface="Arial"/>
                <a:ea typeface="Arial"/>
                <a:cs typeface="Arial"/>
                <a:sym typeface="Arial"/>
              </a:defRPr>
            </a:lvl6pPr>
            <a:lvl7pPr indent="0" lvl="6" marL="0" rtl="0" algn="ctr">
              <a:spcBef>
                <a:spcPts val="0"/>
              </a:spcBef>
              <a:buNone/>
              <a:defRPr b="0" i="0" sz="600" u="none" cap="none" strike="noStrike">
                <a:solidFill>
                  <a:schemeClr val="lt2"/>
                </a:solidFill>
                <a:latin typeface="Arial"/>
                <a:ea typeface="Arial"/>
                <a:cs typeface="Arial"/>
                <a:sym typeface="Arial"/>
              </a:defRPr>
            </a:lvl7pPr>
            <a:lvl8pPr indent="0" lvl="7" marL="0" rtl="0" algn="ctr">
              <a:spcBef>
                <a:spcPts val="0"/>
              </a:spcBef>
              <a:buNone/>
              <a:defRPr b="0" i="0" sz="600" u="none" cap="none" strike="noStrike">
                <a:solidFill>
                  <a:schemeClr val="lt2"/>
                </a:solidFill>
                <a:latin typeface="Arial"/>
                <a:ea typeface="Arial"/>
                <a:cs typeface="Arial"/>
                <a:sym typeface="Arial"/>
              </a:defRPr>
            </a:lvl8pPr>
            <a:lvl9pPr indent="0" lvl="8" marL="0" rtl="0" algn="ctr">
              <a:spcBef>
                <a:spcPts val="0"/>
              </a:spcBef>
              <a:buNone/>
              <a:defRPr b="0" i="0" sz="600" u="none" cap="none" strike="noStrike">
                <a:solidFill>
                  <a:schemeClr val="lt2"/>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ART style 2c - Private Debt">
  <p:cSld name="PART style 2c - Private Debt">
    <p:spTree>
      <p:nvGrpSpPr>
        <p:cNvPr id="176" name="Shape 176"/>
        <p:cNvGrpSpPr/>
        <p:nvPr/>
      </p:nvGrpSpPr>
      <p:grpSpPr>
        <a:xfrm>
          <a:off x="0" y="0"/>
          <a:ext cx="0" cy="0"/>
          <a:chOff x="0" y="0"/>
          <a:chExt cx="0" cy="0"/>
        </a:xfrm>
      </p:grpSpPr>
      <p:sp>
        <p:nvSpPr>
          <p:cNvPr id="177" name="Google Shape;177;p25"/>
          <p:cNvSpPr/>
          <p:nvPr/>
        </p:nvSpPr>
        <p:spPr>
          <a:xfrm>
            <a:off x="0" y="-821"/>
            <a:ext cx="9144000" cy="2999400"/>
          </a:xfrm>
          <a:prstGeom prst="rect">
            <a:avLst/>
          </a:prstGeom>
          <a:solidFill>
            <a:srgbClr val="009BA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833" u="none" cap="none" strike="noStrike">
              <a:solidFill>
                <a:schemeClr val="lt1"/>
              </a:solidFill>
              <a:latin typeface="Arial"/>
              <a:ea typeface="Arial"/>
              <a:cs typeface="Arial"/>
              <a:sym typeface="Arial"/>
            </a:endParaRPr>
          </a:p>
        </p:txBody>
      </p:sp>
      <p:sp>
        <p:nvSpPr>
          <p:cNvPr id="178" name="Google Shape;178;p25"/>
          <p:cNvSpPr txBox="1"/>
          <p:nvPr>
            <p:ph idx="1" type="body"/>
          </p:nvPr>
        </p:nvSpPr>
        <p:spPr>
          <a:xfrm>
            <a:off x="2294755" y="3756568"/>
            <a:ext cx="4554600" cy="746400"/>
          </a:xfrm>
          <a:prstGeom prst="rect">
            <a:avLst/>
          </a:prstGeom>
          <a:noFill/>
          <a:ln>
            <a:noFill/>
          </a:ln>
        </p:spPr>
        <p:txBody>
          <a:bodyPr anchorCtr="0" anchor="ctr" bIns="0" lIns="0" spcFirstLastPara="1" rIns="0" wrap="square" tIns="0">
            <a:normAutofit/>
          </a:bodyPr>
          <a:lstStyle>
            <a:lvl1pPr indent="-228600" lvl="0" marL="457200" rtl="0" algn="ctr">
              <a:lnSpc>
                <a:spcPct val="100000"/>
              </a:lnSpc>
              <a:spcBef>
                <a:spcPts val="0"/>
              </a:spcBef>
              <a:spcAft>
                <a:spcPts val="0"/>
              </a:spcAft>
              <a:buClr>
                <a:schemeClr val="dk1"/>
              </a:buClr>
              <a:buSzPts val="816"/>
              <a:buNone/>
              <a:defRPr sz="816">
                <a:solidFill>
                  <a:schemeClr val="dk1"/>
                </a:solidFill>
              </a:defRPr>
            </a:lvl1pPr>
            <a:lvl2pPr indent="-228600" lvl="1" marL="914400" rtl="0" algn="l">
              <a:lnSpc>
                <a:spcPct val="100000"/>
              </a:lnSpc>
              <a:spcBef>
                <a:spcPts val="408"/>
              </a:spcBef>
              <a:spcAft>
                <a:spcPts val="0"/>
              </a:spcAft>
              <a:buClr>
                <a:srgbClr val="323C46"/>
              </a:buClr>
              <a:buSzPts val="1021"/>
              <a:buNone/>
              <a:defRPr sz="1021"/>
            </a:lvl2pPr>
            <a:lvl3pPr indent="-228600" lvl="2" marL="1371600" rtl="0" algn="l">
              <a:lnSpc>
                <a:spcPct val="100000"/>
              </a:lnSpc>
              <a:spcBef>
                <a:spcPts val="408"/>
              </a:spcBef>
              <a:spcAft>
                <a:spcPts val="0"/>
              </a:spcAft>
              <a:buSzPts val="1021"/>
              <a:buNone/>
              <a:defRPr sz="1021"/>
            </a:lvl3pPr>
            <a:lvl4pPr indent="-228600" lvl="3" marL="1828800" rtl="0" algn="l">
              <a:lnSpc>
                <a:spcPct val="100000"/>
              </a:lnSpc>
              <a:spcBef>
                <a:spcPts val="408"/>
              </a:spcBef>
              <a:spcAft>
                <a:spcPts val="0"/>
              </a:spcAft>
              <a:buSzPts val="1021"/>
              <a:buNone/>
              <a:defRPr sz="1021"/>
            </a:lvl4pPr>
            <a:lvl5pPr indent="-228600" lvl="4" marL="2286000" rtl="0" algn="l">
              <a:lnSpc>
                <a:spcPct val="100000"/>
              </a:lnSpc>
              <a:spcBef>
                <a:spcPts val="408"/>
              </a:spcBef>
              <a:spcAft>
                <a:spcPts val="0"/>
              </a:spcAft>
              <a:buClr>
                <a:srgbClr val="323C46"/>
              </a:buClr>
              <a:buSzPts val="1021"/>
              <a:buNone/>
              <a:defRPr sz="1021"/>
            </a:lvl5pPr>
            <a:lvl6pPr indent="-342900" lvl="5" marL="2743200" rtl="0" algn="l">
              <a:lnSpc>
                <a:spcPct val="90000"/>
              </a:lnSpc>
              <a:spcBef>
                <a:spcPts val="408"/>
              </a:spcBef>
              <a:spcAft>
                <a:spcPts val="0"/>
              </a:spcAft>
              <a:buClr>
                <a:schemeClr val="dk1"/>
              </a:buClr>
              <a:buSzPts val="1800"/>
              <a:buChar char="‒"/>
              <a:defRPr/>
            </a:lvl6pPr>
            <a:lvl7pPr indent="-228600" lvl="6" marL="3200400" rtl="0" algn="l">
              <a:lnSpc>
                <a:spcPct val="90000"/>
              </a:lnSpc>
              <a:spcBef>
                <a:spcPts val="1225"/>
              </a:spcBef>
              <a:spcAft>
                <a:spcPts val="0"/>
              </a:spcAft>
              <a:buClr>
                <a:srgbClr val="323C46"/>
              </a:buClr>
              <a:buSzPts val="1800"/>
              <a:buNone/>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179" name="Google Shape;179;p25"/>
          <p:cNvSpPr/>
          <p:nvPr/>
        </p:nvSpPr>
        <p:spPr>
          <a:xfrm>
            <a:off x="1" y="4857919"/>
            <a:ext cx="3317100" cy="2856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225" u="none" cap="none" strike="noStrike">
              <a:solidFill>
                <a:schemeClr val="lt1"/>
              </a:solidFill>
              <a:latin typeface="Arial"/>
              <a:ea typeface="Arial"/>
              <a:cs typeface="Arial"/>
              <a:sym typeface="Arial"/>
            </a:endParaRPr>
          </a:p>
        </p:txBody>
      </p:sp>
      <p:sp>
        <p:nvSpPr>
          <p:cNvPr id="180" name="Google Shape;180;p25"/>
          <p:cNvSpPr/>
          <p:nvPr/>
        </p:nvSpPr>
        <p:spPr>
          <a:xfrm>
            <a:off x="2024962" y="3506863"/>
            <a:ext cx="5097000" cy="489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225" u="none" cap="none" strike="noStrike">
              <a:solidFill>
                <a:schemeClr val="lt1"/>
              </a:solidFill>
              <a:latin typeface="Arial"/>
              <a:ea typeface="Arial"/>
              <a:cs typeface="Arial"/>
              <a:sym typeface="Arial"/>
            </a:endParaRPr>
          </a:p>
        </p:txBody>
      </p:sp>
      <p:sp>
        <p:nvSpPr>
          <p:cNvPr id="181" name="Google Shape;181;p25"/>
          <p:cNvSpPr txBox="1"/>
          <p:nvPr>
            <p:ph idx="2" type="body"/>
          </p:nvPr>
        </p:nvSpPr>
        <p:spPr>
          <a:xfrm>
            <a:off x="2021374" y="1571701"/>
            <a:ext cx="5100600" cy="1935300"/>
          </a:xfrm>
          <a:prstGeom prst="rect">
            <a:avLst/>
          </a:prstGeom>
          <a:solidFill>
            <a:schemeClr val="lt2"/>
          </a:solidFill>
          <a:ln>
            <a:noFill/>
          </a:ln>
        </p:spPr>
        <p:txBody>
          <a:bodyPr anchorCtr="0" anchor="ctr" bIns="0" lIns="0" spcFirstLastPara="1" rIns="0" wrap="square" tIns="0">
            <a:normAutofit/>
          </a:bodyPr>
          <a:lstStyle>
            <a:lvl1pPr indent="-228600" lvl="0" marL="457200" rtl="0" algn="ctr">
              <a:lnSpc>
                <a:spcPct val="100000"/>
              </a:lnSpc>
              <a:spcBef>
                <a:spcPts val="0"/>
              </a:spcBef>
              <a:spcAft>
                <a:spcPts val="0"/>
              </a:spcAft>
              <a:buClr>
                <a:schemeClr val="dk1"/>
              </a:buClr>
              <a:buSzPts val="2000"/>
              <a:buNone/>
              <a:defRPr b="1" sz="2000" cap="none">
                <a:solidFill>
                  <a:schemeClr val="dk1"/>
                </a:solidFill>
                <a:latin typeface="Arial Black"/>
                <a:ea typeface="Arial Black"/>
                <a:cs typeface="Arial Black"/>
                <a:sym typeface="Arial Black"/>
              </a:defRPr>
            </a:lvl1pPr>
            <a:lvl2pPr indent="-228600" lvl="1" marL="914400" rtl="0" algn="l">
              <a:lnSpc>
                <a:spcPct val="100000"/>
              </a:lnSpc>
              <a:spcBef>
                <a:spcPts val="408"/>
              </a:spcBef>
              <a:spcAft>
                <a:spcPts val="0"/>
              </a:spcAft>
              <a:buClr>
                <a:srgbClr val="323C46"/>
              </a:buClr>
              <a:buSzPts val="1800"/>
              <a:buNone/>
              <a:defRPr/>
            </a:lvl2pPr>
            <a:lvl3pPr indent="-342900" lvl="2" marL="1371600" rtl="0" algn="l">
              <a:lnSpc>
                <a:spcPct val="100000"/>
              </a:lnSpc>
              <a:spcBef>
                <a:spcPts val="408"/>
              </a:spcBef>
              <a:spcAft>
                <a:spcPts val="0"/>
              </a:spcAft>
              <a:buSzPts val="1800"/>
              <a:buChar char="›"/>
              <a:defRPr/>
            </a:lvl3pPr>
            <a:lvl4pPr indent="-342900" lvl="3" marL="1828800" rtl="0" algn="l">
              <a:lnSpc>
                <a:spcPct val="100000"/>
              </a:lnSpc>
              <a:spcBef>
                <a:spcPts val="408"/>
              </a:spcBef>
              <a:spcAft>
                <a:spcPts val="0"/>
              </a:spcAft>
              <a:buSzPts val="1800"/>
              <a:buChar char="•"/>
              <a:defRPr/>
            </a:lvl4pPr>
            <a:lvl5pPr indent="-342900" lvl="4" marL="2286000" rtl="0" algn="l">
              <a:lnSpc>
                <a:spcPct val="100000"/>
              </a:lnSpc>
              <a:spcBef>
                <a:spcPts val="408"/>
              </a:spcBef>
              <a:spcAft>
                <a:spcPts val="0"/>
              </a:spcAft>
              <a:buClr>
                <a:srgbClr val="323C46"/>
              </a:buClr>
              <a:buSzPts val="1800"/>
              <a:buChar char="•"/>
              <a:defRPr/>
            </a:lvl5pPr>
            <a:lvl6pPr indent="-342900" lvl="5" marL="2743200" rtl="0" algn="l">
              <a:lnSpc>
                <a:spcPct val="90000"/>
              </a:lnSpc>
              <a:spcBef>
                <a:spcPts val="408"/>
              </a:spcBef>
              <a:spcAft>
                <a:spcPts val="0"/>
              </a:spcAft>
              <a:buClr>
                <a:schemeClr val="dk1"/>
              </a:buClr>
              <a:buSzPts val="1800"/>
              <a:buChar char="‒"/>
              <a:defRPr/>
            </a:lvl6pPr>
            <a:lvl7pPr indent="-228600" lvl="6" marL="3200400" rtl="0" algn="l">
              <a:lnSpc>
                <a:spcPct val="90000"/>
              </a:lnSpc>
              <a:spcBef>
                <a:spcPts val="1225"/>
              </a:spcBef>
              <a:spcAft>
                <a:spcPts val="0"/>
              </a:spcAft>
              <a:buClr>
                <a:srgbClr val="323C46"/>
              </a:buClr>
              <a:buSzPts val="1800"/>
              <a:buNone/>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182" name="Google Shape;182;p25"/>
          <p:cNvSpPr txBox="1"/>
          <p:nvPr>
            <p:ph idx="12" type="sldNum"/>
          </p:nvPr>
        </p:nvSpPr>
        <p:spPr>
          <a:xfrm>
            <a:off x="176213" y="122270"/>
            <a:ext cx="143100" cy="171300"/>
          </a:xfrm>
          <a:prstGeom prst="rect">
            <a:avLst/>
          </a:prstGeom>
          <a:noFill/>
          <a:ln>
            <a:noFill/>
          </a:ln>
        </p:spPr>
        <p:txBody>
          <a:bodyPr anchorCtr="0" anchor="ctr" bIns="0" lIns="0" spcFirstLastPara="1" rIns="0" wrap="square" tIns="0">
            <a:noAutofit/>
          </a:bodyPr>
          <a:lstStyle>
            <a:lvl1pPr indent="0" lvl="0" marL="0" rtl="0" algn="ctr">
              <a:spcBef>
                <a:spcPts val="0"/>
              </a:spcBef>
              <a:buNone/>
              <a:defRPr b="0" i="0" sz="600" u="none" cap="none" strike="noStrike">
                <a:solidFill>
                  <a:schemeClr val="lt2"/>
                </a:solidFill>
                <a:latin typeface="Arial"/>
                <a:ea typeface="Arial"/>
                <a:cs typeface="Arial"/>
                <a:sym typeface="Arial"/>
              </a:defRPr>
            </a:lvl1pPr>
            <a:lvl2pPr indent="0" lvl="1" marL="0" rtl="0" algn="ctr">
              <a:spcBef>
                <a:spcPts val="0"/>
              </a:spcBef>
              <a:buNone/>
              <a:defRPr b="0" i="0" sz="600" u="none" cap="none" strike="noStrike">
                <a:solidFill>
                  <a:schemeClr val="lt2"/>
                </a:solidFill>
                <a:latin typeface="Arial"/>
                <a:ea typeface="Arial"/>
                <a:cs typeface="Arial"/>
                <a:sym typeface="Arial"/>
              </a:defRPr>
            </a:lvl2pPr>
            <a:lvl3pPr indent="0" lvl="2" marL="0" rtl="0" algn="ctr">
              <a:spcBef>
                <a:spcPts val="0"/>
              </a:spcBef>
              <a:buNone/>
              <a:defRPr b="0" i="0" sz="600" u="none" cap="none" strike="noStrike">
                <a:solidFill>
                  <a:schemeClr val="lt2"/>
                </a:solidFill>
                <a:latin typeface="Arial"/>
                <a:ea typeface="Arial"/>
                <a:cs typeface="Arial"/>
                <a:sym typeface="Arial"/>
              </a:defRPr>
            </a:lvl3pPr>
            <a:lvl4pPr indent="0" lvl="3" marL="0" rtl="0" algn="ctr">
              <a:spcBef>
                <a:spcPts val="0"/>
              </a:spcBef>
              <a:buNone/>
              <a:defRPr b="0" i="0" sz="600" u="none" cap="none" strike="noStrike">
                <a:solidFill>
                  <a:schemeClr val="lt2"/>
                </a:solidFill>
                <a:latin typeface="Arial"/>
                <a:ea typeface="Arial"/>
                <a:cs typeface="Arial"/>
                <a:sym typeface="Arial"/>
              </a:defRPr>
            </a:lvl4pPr>
            <a:lvl5pPr indent="0" lvl="4" marL="0" rtl="0" algn="ctr">
              <a:spcBef>
                <a:spcPts val="0"/>
              </a:spcBef>
              <a:buNone/>
              <a:defRPr b="0" i="0" sz="600" u="none" cap="none" strike="noStrike">
                <a:solidFill>
                  <a:schemeClr val="lt2"/>
                </a:solidFill>
                <a:latin typeface="Arial"/>
                <a:ea typeface="Arial"/>
                <a:cs typeface="Arial"/>
                <a:sym typeface="Arial"/>
              </a:defRPr>
            </a:lvl5pPr>
            <a:lvl6pPr indent="0" lvl="5" marL="0" rtl="0" algn="ctr">
              <a:spcBef>
                <a:spcPts val="0"/>
              </a:spcBef>
              <a:buNone/>
              <a:defRPr b="0" i="0" sz="600" u="none" cap="none" strike="noStrike">
                <a:solidFill>
                  <a:schemeClr val="lt2"/>
                </a:solidFill>
                <a:latin typeface="Arial"/>
                <a:ea typeface="Arial"/>
                <a:cs typeface="Arial"/>
                <a:sym typeface="Arial"/>
              </a:defRPr>
            </a:lvl6pPr>
            <a:lvl7pPr indent="0" lvl="6" marL="0" rtl="0" algn="ctr">
              <a:spcBef>
                <a:spcPts val="0"/>
              </a:spcBef>
              <a:buNone/>
              <a:defRPr b="0" i="0" sz="600" u="none" cap="none" strike="noStrike">
                <a:solidFill>
                  <a:schemeClr val="lt2"/>
                </a:solidFill>
                <a:latin typeface="Arial"/>
                <a:ea typeface="Arial"/>
                <a:cs typeface="Arial"/>
                <a:sym typeface="Arial"/>
              </a:defRPr>
            </a:lvl7pPr>
            <a:lvl8pPr indent="0" lvl="7" marL="0" rtl="0" algn="ctr">
              <a:spcBef>
                <a:spcPts val="0"/>
              </a:spcBef>
              <a:buNone/>
              <a:defRPr b="0" i="0" sz="600" u="none" cap="none" strike="noStrike">
                <a:solidFill>
                  <a:schemeClr val="lt2"/>
                </a:solidFill>
                <a:latin typeface="Arial"/>
                <a:ea typeface="Arial"/>
                <a:cs typeface="Arial"/>
                <a:sym typeface="Arial"/>
              </a:defRPr>
            </a:lvl8pPr>
            <a:lvl9pPr indent="0" lvl="8" marL="0" rtl="0" algn="ctr">
              <a:spcBef>
                <a:spcPts val="0"/>
              </a:spcBef>
              <a:buNone/>
              <a:defRPr b="0" i="0" sz="600" u="none" cap="none" strike="noStrike">
                <a:solidFill>
                  <a:schemeClr val="lt2"/>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ART style 2c - NAV Financing">
  <p:cSld name="PART style 2c - NAV Financing">
    <p:spTree>
      <p:nvGrpSpPr>
        <p:cNvPr id="183" name="Shape 183"/>
        <p:cNvGrpSpPr/>
        <p:nvPr/>
      </p:nvGrpSpPr>
      <p:grpSpPr>
        <a:xfrm>
          <a:off x="0" y="0"/>
          <a:ext cx="0" cy="0"/>
          <a:chOff x="0" y="0"/>
          <a:chExt cx="0" cy="0"/>
        </a:xfrm>
      </p:grpSpPr>
      <p:sp>
        <p:nvSpPr>
          <p:cNvPr id="184" name="Google Shape;184;p26"/>
          <p:cNvSpPr/>
          <p:nvPr/>
        </p:nvSpPr>
        <p:spPr>
          <a:xfrm>
            <a:off x="0" y="-821"/>
            <a:ext cx="9144000" cy="2999400"/>
          </a:xfrm>
          <a:prstGeom prst="rect">
            <a:avLst/>
          </a:prstGeom>
          <a:solidFill>
            <a:srgbClr val="6BCAB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833" u="none" cap="none" strike="noStrike">
              <a:solidFill>
                <a:schemeClr val="lt1"/>
              </a:solidFill>
              <a:latin typeface="Arial"/>
              <a:ea typeface="Arial"/>
              <a:cs typeface="Arial"/>
              <a:sym typeface="Arial"/>
            </a:endParaRPr>
          </a:p>
        </p:txBody>
      </p:sp>
      <p:sp>
        <p:nvSpPr>
          <p:cNvPr id="185" name="Google Shape;185;p26"/>
          <p:cNvSpPr txBox="1"/>
          <p:nvPr>
            <p:ph idx="1" type="body"/>
          </p:nvPr>
        </p:nvSpPr>
        <p:spPr>
          <a:xfrm>
            <a:off x="2294755" y="3756568"/>
            <a:ext cx="4554600" cy="746400"/>
          </a:xfrm>
          <a:prstGeom prst="rect">
            <a:avLst/>
          </a:prstGeom>
          <a:noFill/>
          <a:ln>
            <a:noFill/>
          </a:ln>
        </p:spPr>
        <p:txBody>
          <a:bodyPr anchorCtr="0" anchor="ctr" bIns="0" lIns="0" spcFirstLastPara="1" rIns="0" wrap="square" tIns="0">
            <a:normAutofit/>
          </a:bodyPr>
          <a:lstStyle>
            <a:lvl1pPr indent="-228600" lvl="0" marL="457200" rtl="0" algn="ctr">
              <a:lnSpc>
                <a:spcPct val="100000"/>
              </a:lnSpc>
              <a:spcBef>
                <a:spcPts val="0"/>
              </a:spcBef>
              <a:spcAft>
                <a:spcPts val="0"/>
              </a:spcAft>
              <a:buClr>
                <a:schemeClr val="dk1"/>
              </a:buClr>
              <a:buSzPts val="816"/>
              <a:buNone/>
              <a:defRPr sz="816">
                <a:solidFill>
                  <a:schemeClr val="dk1"/>
                </a:solidFill>
              </a:defRPr>
            </a:lvl1pPr>
            <a:lvl2pPr indent="-228600" lvl="1" marL="914400" rtl="0" algn="l">
              <a:lnSpc>
                <a:spcPct val="100000"/>
              </a:lnSpc>
              <a:spcBef>
                <a:spcPts val="408"/>
              </a:spcBef>
              <a:spcAft>
                <a:spcPts val="0"/>
              </a:spcAft>
              <a:buClr>
                <a:srgbClr val="323C46"/>
              </a:buClr>
              <a:buSzPts val="1021"/>
              <a:buNone/>
              <a:defRPr sz="1021"/>
            </a:lvl2pPr>
            <a:lvl3pPr indent="-228600" lvl="2" marL="1371600" rtl="0" algn="l">
              <a:lnSpc>
                <a:spcPct val="100000"/>
              </a:lnSpc>
              <a:spcBef>
                <a:spcPts val="408"/>
              </a:spcBef>
              <a:spcAft>
                <a:spcPts val="0"/>
              </a:spcAft>
              <a:buSzPts val="1021"/>
              <a:buNone/>
              <a:defRPr sz="1021"/>
            </a:lvl3pPr>
            <a:lvl4pPr indent="-228600" lvl="3" marL="1828800" rtl="0" algn="l">
              <a:lnSpc>
                <a:spcPct val="100000"/>
              </a:lnSpc>
              <a:spcBef>
                <a:spcPts val="408"/>
              </a:spcBef>
              <a:spcAft>
                <a:spcPts val="0"/>
              </a:spcAft>
              <a:buSzPts val="1021"/>
              <a:buNone/>
              <a:defRPr sz="1021"/>
            </a:lvl4pPr>
            <a:lvl5pPr indent="-228600" lvl="4" marL="2286000" rtl="0" algn="l">
              <a:lnSpc>
                <a:spcPct val="100000"/>
              </a:lnSpc>
              <a:spcBef>
                <a:spcPts val="408"/>
              </a:spcBef>
              <a:spcAft>
                <a:spcPts val="0"/>
              </a:spcAft>
              <a:buClr>
                <a:srgbClr val="323C46"/>
              </a:buClr>
              <a:buSzPts val="1021"/>
              <a:buNone/>
              <a:defRPr sz="1021"/>
            </a:lvl5pPr>
            <a:lvl6pPr indent="-342900" lvl="5" marL="2743200" rtl="0" algn="l">
              <a:lnSpc>
                <a:spcPct val="90000"/>
              </a:lnSpc>
              <a:spcBef>
                <a:spcPts val="408"/>
              </a:spcBef>
              <a:spcAft>
                <a:spcPts val="0"/>
              </a:spcAft>
              <a:buClr>
                <a:schemeClr val="dk1"/>
              </a:buClr>
              <a:buSzPts val="1800"/>
              <a:buChar char="‒"/>
              <a:defRPr/>
            </a:lvl6pPr>
            <a:lvl7pPr indent="-228600" lvl="6" marL="3200400" rtl="0" algn="l">
              <a:lnSpc>
                <a:spcPct val="90000"/>
              </a:lnSpc>
              <a:spcBef>
                <a:spcPts val="1225"/>
              </a:spcBef>
              <a:spcAft>
                <a:spcPts val="0"/>
              </a:spcAft>
              <a:buClr>
                <a:srgbClr val="323C46"/>
              </a:buClr>
              <a:buSzPts val="1800"/>
              <a:buNone/>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186" name="Google Shape;186;p26"/>
          <p:cNvSpPr/>
          <p:nvPr/>
        </p:nvSpPr>
        <p:spPr>
          <a:xfrm>
            <a:off x="1" y="4857919"/>
            <a:ext cx="3317100" cy="2856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225" u="none" cap="none" strike="noStrike">
              <a:solidFill>
                <a:schemeClr val="lt1"/>
              </a:solidFill>
              <a:latin typeface="Arial"/>
              <a:ea typeface="Arial"/>
              <a:cs typeface="Arial"/>
              <a:sym typeface="Arial"/>
            </a:endParaRPr>
          </a:p>
        </p:txBody>
      </p:sp>
      <p:sp>
        <p:nvSpPr>
          <p:cNvPr id="187" name="Google Shape;187;p26"/>
          <p:cNvSpPr/>
          <p:nvPr/>
        </p:nvSpPr>
        <p:spPr>
          <a:xfrm>
            <a:off x="2024962" y="3506863"/>
            <a:ext cx="5097000" cy="489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225" u="none" cap="none" strike="noStrike">
              <a:solidFill>
                <a:schemeClr val="lt1"/>
              </a:solidFill>
              <a:latin typeface="Arial"/>
              <a:ea typeface="Arial"/>
              <a:cs typeface="Arial"/>
              <a:sym typeface="Arial"/>
            </a:endParaRPr>
          </a:p>
        </p:txBody>
      </p:sp>
      <p:sp>
        <p:nvSpPr>
          <p:cNvPr id="188" name="Google Shape;188;p26"/>
          <p:cNvSpPr txBox="1"/>
          <p:nvPr>
            <p:ph idx="2" type="body"/>
          </p:nvPr>
        </p:nvSpPr>
        <p:spPr>
          <a:xfrm>
            <a:off x="2021374" y="1571701"/>
            <a:ext cx="5100600" cy="1935300"/>
          </a:xfrm>
          <a:prstGeom prst="rect">
            <a:avLst/>
          </a:prstGeom>
          <a:solidFill>
            <a:schemeClr val="lt2"/>
          </a:solidFill>
          <a:ln>
            <a:noFill/>
          </a:ln>
        </p:spPr>
        <p:txBody>
          <a:bodyPr anchorCtr="0" anchor="ctr" bIns="0" lIns="0" spcFirstLastPara="1" rIns="0" wrap="square" tIns="0">
            <a:normAutofit/>
          </a:bodyPr>
          <a:lstStyle>
            <a:lvl1pPr indent="-228600" lvl="0" marL="457200" rtl="0" algn="ctr">
              <a:lnSpc>
                <a:spcPct val="100000"/>
              </a:lnSpc>
              <a:spcBef>
                <a:spcPts val="0"/>
              </a:spcBef>
              <a:spcAft>
                <a:spcPts val="0"/>
              </a:spcAft>
              <a:buClr>
                <a:schemeClr val="dk1"/>
              </a:buClr>
              <a:buSzPts val="2000"/>
              <a:buNone/>
              <a:defRPr b="1" sz="2000" cap="none">
                <a:solidFill>
                  <a:schemeClr val="dk1"/>
                </a:solidFill>
                <a:latin typeface="Arial Black"/>
                <a:ea typeface="Arial Black"/>
                <a:cs typeface="Arial Black"/>
                <a:sym typeface="Arial Black"/>
              </a:defRPr>
            </a:lvl1pPr>
            <a:lvl2pPr indent="-228600" lvl="1" marL="914400" rtl="0" algn="l">
              <a:lnSpc>
                <a:spcPct val="100000"/>
              </a:lnSpc>
              <a:spcBef>
                <a:spcPts val="408"/>
              </a:spcBef>
              <a:spcAft>
                <a:spcPts val="0"/>
              </a:spcAft>
              <a:buClr>
                <a:srgbClr val="323C46"/>
              </a:buClr>
              <a:buSzPts val="1800"/>
              <a:buNone/>
              <a:defRPr/>
            </a:lvl2pPr>
            <a:lvl3pPr indent="-342900" lvl="2" marL="1371600" rtl="0" algn="l">
              <a:lnSpc>
                <a:spcPct val="100000"/>
              </a:lnSpc>
              <a:spcBef>
                <a:spcPts val="408"/>
              </a:spcBef>
              <a:spcAft>
                <a:spcPts val="0"/>
              </a:spcAft>
              <a:buSzPts val="1800"/>
              <a:buChar char="›"/>
              <a:defRPr/>
            </a:lvl3pPr>
            <a:lvl4pPr indent="-342900" lvl="3" marL="1828800" rtl="0" algn="l">
              <a:lnSpc>
                <a:spcPct val="100000"/>
              </a:lnSpc>
              <a:spcBef>
                <a:spcPts val="408"/>
              </a:spcBef>
              <a:spcAft>
                <a:spcPts val="0"/>
              </a:spcAft>
              <a:buSzPts val="1800"/>
              <a:buChar char="•"/>
              <a:defRPr/>
            </a:lvl4pPr>
            <a:lvl5pPr indent="-342900" lvl="4" marL="2286000" rtl="0" algn="l">
              <a:lnSpc>
                <a:spcPct val="100000"/>
              </a:lnSpc>
              <a:spcBef>
                <a:spcPts val="408"/>
              </a:spcBef>
              <a:spcAft>
                <a:spcPts val="0"/>
              </a:spcAft>
              <a:buClr>
                <a:srgbClr val="323C46"/>
              </a:buClr>
              <a:buSzPts val="1800"/>
              <a:buChar char="•"/>
              <a:defRPr/>
            </a:lvl5pPr>
            <a:lvl6pPr indent="-342900" lvl="5" marL="2743200" rtl="0" algn="l">
              <a:lnSpc>
                <a:spcPct val="90000"/>
              </a:lnSpc>
              <a:spcBef>
                <a:spcPts val="408"/>
              </a:spcBef>
              <a:spcAft>
                <a:spcPts val="0"/>
              </a:spcAft>
              <a:buClr>
                <a:schemeClr val="dk1"/>
              </a:buClr>
              <a:buSzPts val="1800"/>
              <a:buChar char="‒"/>
              <a:defRPr/>
            </a:lvl6pPr>
            <a:lvl7pPr indent="-228600" lvl="6" marL="3200400" rtl="0" algn="l">
              <a:lnSpc>
                <a:spcPct val="90000"/>
              </a:lnSpc>
              <a:spcBef>
                <a:spcPts val="1225"/>
              </a:spcBef>
              <a:spcAft>
                <a:spcPts val="0"/>
              </a:spcAft>
              <a:buClr>
                <a:srgbClr val="323C46"/>
              </a:buClr>
              <a:buSzPts val="1800"/>
              <a:buNone/>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189" name="Google Shape;189;p26"/>
          <p:cNvSpPr txBox="1"/>
          <p:nvPr>
            <p:ph idx="12" type="sldNum"/>
          </p:nvPr>
        </p:nvSpPr>
        <p:spPr>
          <a:xfrm>
            <a:off x="176213" y="122270"/>
            <a:ext cx="143100" cy="171300"/>
          </a:xfrm>
          <a:prstGeom prst="rect">
            <a:avLst/>
          </a:prstGeom>
          <a:noFill/>
          <a:ln>
            <a:noFill/>
          </a:ln>
        </p:spPr>
        <p:txBody>
          <a:bodyPr anchorCtr="0" anchor="ctr" bIns="0" lIns="0" spcFirstLastPara="1" rIns="0" wrap="square" tIns="0">
            <a:noAutofit/>
          </a:bodyPr>
          <a:lstStyle>
            <a:lvl1pPr indent="0" lvl="0" marL="0" rtl="0" algn="ctr">
              <a:spcBef>
                <a:spcPts val="0"/>
              </a:spcBef>
              <a:buNone/>
              <a:defRPr b="0" i="0" sz="600" u="none" cap="none" strike="noStrike">
                <a:solidFill>
                  <a:schemeClr val="lt2"/>
                </a:solidFill>
                <a:latin typeface="Arial"/>
                <a:ea typeface="Arial"/>
                <a:cs typeface="Arial"/>
                <a:sym typeface="Arial"/>
              </a:defRPr>
            </a:lvl1pPr>
            <a:lvl2pPr indent="0" lvl="1" marL="0" rtl="0" algn="ctr">
              <a:spcBef>
                <a:spcPts val="0"/>
              </a:spcBef>
              <a:buNone/>
              <a:defRPr b="0" i="0" sz="600" u="none" cap="none" strike="noStrike">
                <a:solidFill>
                  <a:schemeClr val="lt2"/>
                </a:solidFill>
                <a:latin typeface="Arial"/>
                <a:ea typeface="Arial"/>
                <a:cs typeface="Arial"/>
                <a:sym typeface="Arial"/>
              </a:defRPr>
            </a:lvl2pPr>
            <a:lvl3pPr indent="0" lvl="2" marL="0" rtl="0" algn="ctr">
              <a:spcBef>
                <a:spcPts val="0"/>
              </a:spcBef>
              <a:buNone/>
              <a:defRPr b="0" i="0" sz="600" u="none" cap="none" strike="noStrike">
                <a:solidFill>
                  <a:schemeClr val="lt2"/>
                </a:solidFill>
                <a:latin typeface="Arial"/>
                <a:ea typeface="Arial"/>
                <a:cs typeface="Arial"/>
                <a:sym typeface="Arial"/>
              </a:defRPr>
            </a:lvl3pPr>
            <a:lvl4pPr indent="0" lvl="3" marL="0" rtl="0" algn="ctr">
              <a:spcBef>
                <a:spcPts val="0"/>
              </a:spcBef>
              <a:buNone/>
              <a:defRPr b="0" i="0" sz="600" u="none" cap="none" strike="noStrike">
                <a:solidFill>
                  <a:schemeClr val="lt2"/>
                </a:solidFill>
                <a:latin typeface="Arial"/>
                <a:ea typeface="Arial"/>
                <a:cs typeface="Arial"/>
                <a:sym typeface="Arial"/>
              </a:defRPr>
            </a:lvl4pPr>
            <a:lvl5pPr indent="0" lvl="4" marL="0" rtl="0" algn="ctr">
              <a:spcBef>
                <a:spcPts val="0"/>
              </a:spcBef>
              <a:buNone/>
              <a:defRPr b="0" i="0" sz="600" u="none" cap="none" strike="noStrike">
                <a:solidFill>
                  <a:schemeClr val="lt2"/>
                </a:solidFill>
                <a:latin typeface="Arial"/>
                <a:ea typeface="Arial"/>
                <a:cs typeface="Arial"/>
                <a:sym typeface="Arial"/>
              </a:defRPr>
            </a:lvl5pPr>
            <a:lvl6pPr indent="0" lvl="5" marL="0" rtl="0" algn="ctr">
              <a:spcBef>
                <a:spcPts val="0"/>
              </a:spcBef>
              <a:buNone/>
              <a:defRPr b="0" i="0" sz="600" u="none" cap="none" strike="noStrike">
                <a:solidFill>
                  <a:schemeClr val="lt2"/>
                </a:solidFill>
                <a:latin typeface="Arial"/>
                <a:ea typeface="Arial"/>
                <a:cs typeface="Arial"/>
                <a:sym typeface="Arial"/>
              </a:defRPr>
            </a:lvl6pPr>
            <a:lvl7pPr indent="0" lvl="6" marL="0" rtl="0" algn="ctr">
              <a:spcBef>
                <a:spcPts val="0"/>
              </a:spcBef>
              <a:buNone/>
              <a:defRPr b="0" i="0" sz="600" u="none" cap="none" strike="noStrike">
                <a:solidFill>
                  <a:schemeClr val="lt2"/>
                </a:solidFill>
                <a:latin typeface="Arial"/>
                <a:ea typeface="Arial"/>
                <a:cs typeface="Arial"/>
                <a:sym typeface="Arial"/>
              </a:defRPr>
            </a:lvl7pPr>
            <a:lvl8pPr indent="0" lvl="7" marL="0" rtl="0" algn="ctr">
              <a:spcBef>
                <a:spcPts val="0"/>
              </a:spcBef>
              <a:buNone/>
              <a:defRPr b="0" i="0" sz="600" u="none" cap="none" strike="noStrike">
                <a:solidFill>
                  <a:schemeClr val="lt2"/>
                </a:solidFill>
                <a:latin typeface="Arial"/>
                <a:ea typeface="Arial"/>
                <a:cs typeface="Arial"/>
                <a:sym typeface="Arial"/>
              </a:defRPr>
            </a:lvl8pPr>
            <a:lvl9pPr indent="0" lvl="8" marL="0" rtl="0" algn="ctr">
              <a:spcBef>
                <a:spcPts val="0"/>
              </a:spcBef>
              <a:buNone/>
              <a:defRPr b="0" i="0" sz="600" u="none" cap="none" strike="noStrike">
                <a:solidFill>
                  <a:schemeClr val="lt2"/>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EXT 1 column">
  <p:cSld name="2_TEXT 1 column">
    <p:spTree>
      <p:nvGrpSpPr>
        <p:cNvPr id="190" name="Shape 190"/>
        <p:cNvGrpSpPr/>
        <p:nvPr/>
      </p:nvGrpSpPr>
      <p:grpSpPr>
        <a:xfrm>
          <a:off x="0" y="0"/>
          <a:ext cx="0" cy="0"/>
          <a:chOff x="0" y="0"/>
          <a:chExt cx="0" cy="0"/>
        </a:xfrm>
      </p:grpSpPr>
      <p:sp>
        <p:nvSpPr>
          <p:cNvPr id="191" name="Google Shape;191;p27"/>
          <p:cNvSpPr txBox="1"/>
          <p:nvPr/>
        </p:nvSpPr>
        <p:spPr>
          <a:xfrm>
            <a:off x="1387567" y="4946782"/>
            <a:ext cx="6369000" cy="175200"/>
          </a:xfrm>
          <a:prstGeom prst="rect">
            <a:avLst/>
          </a:prstGeom>
          <a:noFill/>
          <a:ln>
            <a:noFill/>
          </a:ln>
        </p:spPr>
        <p:txBody>
          <a:bodyPr anchorCtr="0" anchor="ctr" bIns="28800" lIns="36000" spcFirstLastPara="1" rIns="36000" wrap="square" tIns="36000">
            <a:noAutofit/>
          </a:bodyPr>
          <a:lstStyle/>
          <a:p>
            <a:pPr indent="0" lvl="0" marL="0" marR="0" rtl="0" algn="ctr">
              <a:lnSpc>
                <a:spcPct val="100000"/>
              </a:lnSpc>
              <a:spcBef>
                <a:spcPts val="0"/>
              </a:spcBef>
              <a:spcAft>
                <a:spcPts val="0"/>
              </a:spcAft>
              <a:buClr>
                <a:schemeClr val="dk1"/>
              </a:buClr>
              <a:buSzPts val="500"/>
              <a:buFont typeface="Arial"/>
              <a:buNone/>
            </a:pPr>
            <a:r>
              <a:rPr b="0" i="1" lang="en" sz="500" u="none" cap="none" strike="noStrike">
                <a:solidFill>
                  <a:schemeClr val="dk1"/>
                </a:solidFill>
                <a:latin typeface="Arial"/>
                <a:ea typeface="Arial"/>
                <a:cs typeface="Arial"/>
                <a:sym typeface="Arial"/>
              </a:rPr>
              <a:t>Information provided for illustration purpose only, no binding contractual force. Past performances are not necessarily indicative of future returns. Future projections have no binding contractual value.</a:t>
            </a:r>
            <a:endParaRPr/>
          </a:p>
        </p:txBody>
      </p:sp>
      <p:sp>
        <p:nvSpPr>
          <p:cNvPr id="192" name="Google Shape;192;p27"/>
          <p:cNvSpPr txBox="1"/>
          <p:nvPr>
            <p:ph idx="1" type="body"/>
          </p:nvPr>
        </p:nvSpPr>
        <p:spPr>
          <a:xfrm>
            <a:off x="195262" y="4139514"/>
            <a:ext cx="8331300" cy="315000"/>
          </a:xfrm>
          <a:prstGeom prst="rect">
            <a:avLst/>
          </a:prstGeom>
          <a:solidFill>
            <a:srgbClr val="EAF1F1">
              <a:alpha val="74900"/>
            </a:srgbClr>
          </a:solidFill>
          <a:ln>
            <a:noFill/>
          </a:ln>
        </p:spPr>
        <p:txBody>
          <a:bodyPr anchorCtr="0" anchor="t" bIns="91425" lIns="91425" spcFirstLastPara="1" rIns="91425" wrap="square" tIns="91425">
            <a:normAutofit/>
          </a:bodyPr>
          <a:lstStyle>
            <a:lvl1pPr indent="-228600" lvl="0" marL="457200" rtl="0" algn="l">
              <a:lnSpc>
                <a:spcPct val="100000"/>
              </a:lnSpc>
              <a:spcBef>
                <a:spcPts val="0"/>
              </a:spcBef>
              <a:spcAft>
                <a:spcPts val="0"/>
              </a:spcAft>
              <a:buClr>
                <a:schemeClr val="lt1"/>
              </a:buClr>
              <a:buSzPts val="800"/>
              <a:buNone/>
              <a:defRPr b="1" i="0" sz="800" cap="none">
                <a:solidFill>
                  <a:schemeClr val="lt1"/>
                </a:solidFill>
                <a:latin typeface="Arial"/>
                <a:ea typeface="Arial"/>
                <a:cs typeface="Arial"/>
                <a:sym typeface="Arial"/>
              </a:defRPr>
            </a:lvl1pPr>
            <a:lvl2pPr indent="-228600" lvl="1" marL="914400" rtl="0" algn="l">
              <a:lnSpc>
                <a:spcPct val="100000"/>
              </a:lnSpc>
              <a:spcBef>
                <a:spcPts val="408"/>
              </a:spcBef>
              <a:spcAft>
                <a:spcPts val="0"/>
              </a:spcAft>
              <a:buClr>
                <a:srgbClr val="323C46"/>
              </a:buClr>
              <a:buSzPts val="1800"/>
              <a:buNone/>
              <a:defRPr/>
            </a:lvl2pPr>
            <a:lvl3pPr indent="-342900" lvl="2" marL="1371600" rtl="0" algn="l">
              <a:lnSpc>
                <a:spcPct val="100000"/>
              </a:lnSpc>
              <a:spcBef>
                <a:spcPts val="408"/>
              </a:spcBef>
              <a:spcAft>
                <a:spcPts val="0"/>
              </a:spcAft>
              <a:buSzPts val="1800"/>
              <a:buChar char="›"/>
              <a:defRPr/>
            </a:lvl3pPr>
            <a:lvl4pPr indent="-342900" lvl="3" marL="1828800" rtl="0" algn="l">
              <a:lnSpc>
                <a:spcPct val="100000"/>
              </a:lnSpc>
              <a:spcBef>
                <a:spcPts val="408"/>
              </a:spcBef>
              <a:spcAft>
                <a:spcPts val="0"/>
              </a:spcAft>
              <a:buSzPts val="1800"/>
              <a:buChar char="•"/>
              <a:defRPr/>
            </a:lvl4pPr>
            <a:lvl5pPr indent="-342900" lvl="4" marL="2286000" rtl="0" algn="l">
              <a:lnSpc>
                <a:spcPct val="100000"/>
              </a:lnSpc>
              <a:spcBef>
                <a:spcPts val="408"/>
              </a:spcBef>
              <a:spcAft>
                <a:spcPts val="0"/>
              </a:spcAft>
              <a:buClr>
                <a:srgbClr val="323C46"/>
              </a:buClr>
              <a:buSzPts val="1800"/>
              <a:buChar char="•"/>
              <a:defRPr/>
            </a:lvl5pPr>
            <a:lvl6pPr indent="-342900" lvl="5" marL="2743200" rtl="0" algn="l">
              <a:lnSpc>
                <a:spcPct val="90000"/>
              </a:lnSpc>
              <a:spcBef>
                <a:spcPts val="408"/>
              </a:spcBef>
              <a:spcAft>
                <a:spcPts val="0"/>
              </a:spcAft>
              <a:buClr>
                <a:schemeClr val="dk1"/>
              </a:buClr>
              <a:buSzPts val="1800"/>
              <a:buChar char="‒"/>
              <a:defRPr/>
            </a:lvl6pPr>
            <a:lvl7pPr indent="-228600" lvl="6" marL="3200400" rtl="0" algn="l">
              <a:lnSpc>
                <a:spcPct val="90000"/>
              </a:lnSpc>
              <a:spcBef>
                <a:spcPts val="1225"/>
              </a:spcBef>
              <a:spcAft>
                <a:spcPts val="0"/>
              </a:spcAft>
              <a:buClr>
                <a:srgbClr val="323C46"/>
              </a:buClr>
              <a:buSzPts val="1800"/>
              <a:buNone/>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193" name="Google Shape;193;p27"/>
          <p:cNvSpPr txBox="1"/>
          <p:nvPr>
            <p:ph type="title"/>
          </p:nvPr>
        </p:nvSpPr>
        <p:spPr>
          <a:xfrm>
            <a:off x="173036" y="479426"/>
            <a:ext cx="8357700" cy="274500"/>
          </a:xfrm>
          <a:prstGeom prst="rect">
            <a:avLst/>
          </a:prstGeom>
          <a:noFill/>
          <a:ln>
            <a:noFill/>
          </a:ln>
        </p:spPr>
        <p:txBody>
          <a:bodyPr anchorCtr="0" anchor="ctr" bIns="0" lIns="0" spcFirstLastPara="1" rIns="0" wrap="square" tIns="0">
            <a:noAutofit/>
          </a:bodyPr>
          <a:lstStyle>
            <a:lvl1pPr lvl="0" rtl="0" algn="l">
              <a:lnSpc>
                <a:spcPct val="90000"/>
              </a:lnSpc>
              <a:spcBef>
                <a:spcPts val="0"/>
              </a:spcBef>
              <a:spcAft>
                <a:spcPts val="0"/>
              </a:spcAft>
              <a:buClr>
                <a:schemeClr val="dk1"/>
              </a:buClr>
              <a:buSzPts val="1400"/>
              <a:buFont typeface="Arial Black"/>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94" name="Google Shape;194;p27"/>
          <p:cNvSpPr txBox="1"/>
          <p:nvPr>
            <p:ph idx="2" type="body"/>
          </p:nvPr>
        </p:nvSpPr>
        <p:spPr>
          <a:xfrm>
            <a:off x="173037" y="1296000"/>
            <a:ext cx="8357700" cy="2794200"/>
          </a:xfrm>
          <a:prstGeom prst="rect">
            <a:avLst/>
          </a:prstGeom>
          <a:noFill/>
          <a:ln>
            <a:noFill/>
          </a:ln>
        </p:spPr>
        <p:txBody>
          <a:bodyPr anchorCtr="0" anchor="t" bIns="0" lIns="0" spcFirstLastPara="1" rIns="0" wrap="square" tIns="0">
            <a:normAutofit/>
          </a:bodyPr>
          <a:lstStyle>
            <a:lvl1pPr indent="-228600" lvl="0" marL="457200" rtl="0" algn="l">
              <a:lnSpc>
                <a:spcPct val="100000"/>
              </a:lnSpc>
              <a:spcBef>
                <a:spcPts val="0"/>
              </a:spcBef>
              <a:spcAft>
                <a:spcPts val="0"/>
              </a:spcAft>
              <a:buClr>
                <a:schemeClr val="lt1"/>
              </a:buClr>
              <a:buSzPts val="950"/>
              <a:buNone/>
              <a:defRPr/>
            </a:lvl1pPr>
            <a:lvl2pPr indent="-228600" lvl="1" marL="914400" rtl="0" algn="l">
              <a:lnSpc>
                <a:spcPct val="100000"/>
              </a:lnSpc>
              <a:spcBef>
                <a:spcPts val="408"/>
              </a:spcBef>
              <a:spcAft>
                <a:spcPts val="0"/>
              </a:spcAft>
              <a:buClr>
                <a:srgbClr val="323C46"/>
              </a:buClr>
              <a:buSzPts val="950"/>
              <a:buNone/>
              <a:defRPr/>
            </a:lvl2pPr>
            <a:lvl3pPr indent="-285750" lvl="2" marL="1371600" rtl="0" algn="l">
              <a:lnSpc>
                <a:spcPct val="100000"/>
              </a:lnSpc>
              <a:spcBef>
                <a:spcPts val="408"/>
              </a:spcBef>
              <a:spcAft>
                <a:spcPts val="0"/>
              </a:spcAft>
              <a:buSzPts val="900"/>
              <a:buChar char="›"/>
              <a:defRPr sz="900">
                <a:solidFill>
                  <a:schemeClr val="dk1"/>
                </a:solidFill>
                <a:latin typeface="Arial"/>
                <a:ea typeface="Arial"/>
                <a:cs typeface="Arial"/>
                <a:sym typeface="Arial"/>
              </a:defRPr>
            </a:lvl3pPr>
            <a:lvl4pPr indent="-285750" lvl="3" marL="1828800" rtl="0" algn="l">
              <a:lnSpc>
                <a:spcPct val="100000"/>
              </a:lnSpc>
              <a:spcBef>
                <a:spcPts val="408"/>
              </a:spcBef>
              <a:spcAft>
                <a:spcPts val="0"/>
              </a:spcAft>
              <a:buSzPts val="900"/>
              <a:buChar char="•"/>
              <a:defRPr sz="900">
                <a:solidFill>
                  <a:schemeClr val="dk1"/>
                </a:solidFill>
                <a:latin typeface="Arial"/>
                <a:ea typeface="Arial"/>
                <a:cs typeface="Arial"/>
                <a:sym typeface="Arial"/>
              </a:defRPr>
            </a:lvl4pPr>
            <a:lvl5pPr indent="-280670" lvl="4" marL="2286000" rtl="0" algn="l">
              <a:lnSpc>
                <a:spcPct val="100000"/>
              </a:lnSpc>
              <a:spcBef>
                <a:spcPts val="408"/>
              </a:spcBef>
              <a:spcAft>
                <a:spcPts val="0"/>
              </a:spcAft>
              <a:buClr>
                <a:srgbClr val="323C46"/>
              </a:buClr>
              <a:buSzPts val="820"/>
              <a:buChar char="•"/>
              <a:defRPr/>
            </a:lvl5pPr>
            <a:lvl6pPr indent="-285750" lvl="5" marL="2743200" rtl="0" algn="l">
              <a:lnSpc>
                <a:spcPct val="100000"/>
              </a:lnSpc>
              <a:spcBef>
                <a:spcPts val="408"/>
              </a:spcBef>
              <a:spcAft>
                <a:spcPts val="0"/>
              </a:spcAft>
              <a:buClr>
                <a:schemeClr val="dk1"/>
              </a:buClr>
              <a:buSzPts val="900"/>
              <a:buChar char="‒"/>
              <a:defRPr sz="900">
                <a:solidFill>
                  <a:schemeClr val="dk1"/>
                </a:solidFill>
                <a:latin typeface="Arial"/>
                <a:ea typeface="Arial"/>
                <a:cs typeface="Arial"/>
                <a:sym typeface="Arial"/>
              </a:defRPr>
            </a:lvl6pPr>
            <a:lvl7pPr indent="-228600" lvl="6" marL="3200400" rtl="0" algn="l">
              <a:lnSpc>
                <a:spcPct val="100000"/>
              </a:lnSpc>
              <a:spcBef>
                <a:spcPts val="1225"/>
              </a:spcBef>
              <a:spcAft>
                <a:spcPts val="0"/>
              </a:spcAft>
              <a:buClr>
                <a:srgbClr val="323C46"/>
              </a:buClr>
              <a:buSzPts val="900"/>
              <a:buFont typeface="Arial"/>
              <a:buNone/>
              <a:defRPr sz="900">
                <a:solidFill>
                  <a:srgbClr val="323C46"/>
                </a:solidFill>
                <a:latin typeface="Arial"/>
                <a:ea typeface="Arial"/>
                <a:cs typeface="Arial"/>
                <a:sym typeface="Arial"/>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cxnSp>
        <p:nvCxnSpPr>
          <p:cNvPr id="195" name="Google Shape;195;p27"/>
          <p:cNvCxnSpPr/>
          <p:nvPr/>
        </p:nvCxnSpPr>
        <p:spPr>
          <a:xfrm>
            <a:off x="173037" y="4139514"/>
            <a:ext cx="0" cy="315000"/>
          </a:xfrm>
          <a:prstGeom prst="straightConnector1">
            <a:avLst/>
          </a:prstGeom>
          <a:noFill/>
          <a:ln cap="flat" cmpd="sng" w="38100">
            <a:solidFill>
              <a:schemeClr val="lt1"/>
            </a:solidFill>
            <a:prstDash val="solid"/>
            <a:miter lim="800000"/>
            <a:headEnd len="sm" w="sm" type="none"/>
            <a:tailEnd len="sm" w="sm" type="none"/>
          </a:ln>
        </p:spPr>
      </p:cxnSp>
      <p:sp>
        <p:nvSpPr>
          <p:cNvPr id="196" name="Google Shape;196;p27"/>
          <p:cNvSpPr txBox="1"/>
          <p:nvPr>
            <p:ph idx="3" type="body"/>
          </p:nvPr>
        </p:nvSpPr>
        <p:spPr>
          <a:xfrm>
            <a:off x="173036" y="768659"/>
            <a:ext cx="8357700" cy="274500"/>
          </a:xfrm>
          <a:prstGeom prst="rect">
            <a:avLst/>
          </a:prstGeom>
          <a:noFill/>
          <a:ln>
            <a:noFill/>
          </a:ln>
        </p:spPr>
        <p:txBody>
          <a:bodyPr anchorCtr="0" anchor="ctr" bIns="0" lIns="0" spcFirstLastPara="1" rIns="0" wrap="square" tIns="0">
            <a:normAutofit/>
          </a:bodyPr>
          <a:lstStyle>
            <a:lvl1pPr indent="-228600" lvl="0" marL="457200" rtl="0" algn="l">
              <a:lnSpc>
                <a:spcPct val="100000"/>
              </a:lnSpc>
              <a:spcBef>
                <a:spcPts val="0"/>
              </a:spcBef>
              <a:spcAft>
                <a:spcPts val="0"/>
              </a:spcAft>
              <a:buClr>
                <a:schemeClr val="lt1"/>
              </a:buClr>
              <a:buSzPts val="953"/>
              <a:buNone/>
              <a:defRPr sz="953">
                <a:solidFill>
                  <a:schemeClr val="lt1"/>
                </a:solidFill>
                <a:latin typeface="Arial"/>
                <a:ea typeface="Arial"/>
                <a:cs typeface="Arial"/>
                <a:sym typeface="Arial"/>
              </a:defRPr>
            </a:lvl1pPr>
            <a:lvl2pPr indent="-228600" lvl="1" marL="914400" rtl="0" algn="l">
              <a:lnSpc>
                <a:spcPct val="100000"/>
              </a:lnSpc>
              <a:spcBef>
                <a:spcPts val="0"/>
              </a:spcBef>
              <a:spcAft>
                <a:spcPts val="0"/>
              </a:spcAft>
              <a:buClr>
                <a:srgbClr val="323C46"/>
              </a:buClr>
              <a:buSzPts val="1800"/>
              <a:buNone/>
              <a:defRPr/>
            </a:lvl2pPr>
            <a:lvl3pPr indent="-342900" lvl="2" marL="1371600" rtl="0" algn="l">
              <a:lnSpc>
                <a:spcPct val="100000"/>
              </a:lnSpc>
              <a:spcBef>
                <a:spcPts val="408"/>
              </a:spcBef>
              <a:spcAft>
                <a:spcPts val="0"/>
              </a:spcAft>
              <a:buSzPts val="1800"/>
              <a:buChar char="›"/>
              <a:defRPr/>
            </a:lvl3pPr>
            <a:lvl4pPr indent="-342900" lvl="3" marL="1828800" rtl="0" algn="l">
              <a:lnSpc>
                <a:spcPct val="100000"/>
              </a:lnSpc>
              <a:spcBef>
                <a:spcPts val="408"/>
              </a:spcBef>
              <a:spcAft>
                <a:spcPts val="0"/>
              </a:spcAft>
              <a:buSzPts val="1800"/>
              <a:buChar char="•"/>
              <a:defRPr/>
            </a:lvl4pPr>
            <a:lvl5pPr indent="-342900" lvl="4" marL="2286000" rtl="0" algn="l">
              <a:lnSpc>
                <a:spcPct val="100000"/>
              </a:lnSpc>
              <a:spcBef>
                <a:spcPts val="408"/>
              </a:spcBef>
              <a:spcAft>
                <a:spcPts val="0"/>
              </a:spcAft>
              <a:buClr>
                <a:srgbClr val="323C46"/>
              </a:buClr>
              <a:buSzPts val="1800"/>
              <a:buChar char="•"/>
              <a:defRPr/>
            </a:lvl5pPr>
            <a:lvl6pPr indent="-342900" lvl="5" marL="2743200" rtl="0" algn="l">
              <a:lnSpc>
                <a:spcPct val="90000"/>
              </a:lnSpc>
              <a:spcBef>
                <a:spcPts val="408"/>
              </a:spcBef>
              <a:spcAft>
                <a:spcPts val="0"/>
              </a:spcAft>
              <a:buClr>
                <a:schemeClr val="dk1"/>
              </a:buClr>
              <a:buSzPts val="1800"/>
              <a:buChar char="‒"/>
              <a:defRPr/>
            </a:lvl6pPr>
            <a:lvl7pPr indent="-228600" lvl="6" marL="3200400" rtl="0" algn="l">
              <a:lnSpc>
                <a:spcPct val="90000"/>
              </a:lnSpc>
              <a:spcBef>
                <a:spcPts val="1225"/>
              </a:spcBef>
              <a:spcAft>
                <a:spcPts val="0"/>
              </a:spcAft>
              <a:buClr>
                <a:srgbClr val="323C46"/>
              </a:buClr>
              <a:buSzPts val="1800"/>
              <a:buNone/>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197" name="Google Shape;197;p27"/>
          <p:cNvSpPr txBox="1"/>
          <p:nvPr>
            <p:ph idx="11" type="ftr"/>
          </p:nvPr>
        </p:nvSpPr>
        <p:spPr>
          <a:xfrm>
            <a:off x="173036" y="4582718"/>
            <a:ext cx="8357700" cy="274500"/>
          </a:xfrm>
          <a:prstGeom prst="rect">
            <a:avLst/>
          </a:prstGeom>
          <a:noFill/>
          <a:ln>
            <a:noFill/>
          </a:ln>
        </p:spPr>
        <p:txBody>
          <a:bodyPr anchorCtr="0" anchor="t" bIns="0" lIns="0" spcFirstLastPara="1" rIns="0" wrap="square" tIns="0">
            <a:noAutofit/>
          </a:bodyPr>
          <a:lstStyle>
            <a:lvl1pPr lvl="0" rtl="0" algn="l">
              <a:spcBef>
                <a:spcPts val="0"/>
              </a:spcBef>
              <a:spcAft>
                <a:spcPts val="0"/>
              </a:spcAft>
              <a:buSzPts val="1400"/>
              <a:buNone/>
              <a:defRPr b="0" sz="500" cap="none">
                <a:latin typeface="Poppins"/>
                <a:ea typeface="Poppins"/>
                <a:cs typeface="Poppins"/>
                <a:sym typeface="Poppins"/>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98" name="Google Shape;198;p27"/>
          <p:cNvSpPr txBox="1"/>
          <p:nvPr>
            <p:ph idx="12" type="sldNum"/>
          </p:nvPr>
        </p:nvSpPr>
        <p:spPr>
          <a:xfrm>
            <a:off x="176213" y="122270"/>
            <a:ext cx="143100" cy="171300"/>
          </a:xfrm>
          <a:prstGeom prst="rect">
            <a:avLst/>
          </a:prstGeom>
          <a:noFill/>
          <a:ln>
            <a:noFill/>
          </a:ln>
        </p:spPr>
        <p:txBody>
          <a:bodyPr anchorCtr="0" anchor="ctr" bIns="0" lIns="0" spcFirstLastPara="1" rIns="0" wrap="square" tIns="0">
            <a:noAutofit/>
          </a:bodyPr>
          <a:lstStyle>
            <a:lvl1pPr indent="0" lvl="0" marL="0" rtl="0" algn="ctr">
              <a:spcBef>
                <a:spcPts val="0"/>
              </a:spcBef>
              <a:buNone/>
              <a:defRPr b="0" i="0" sz="600" u="none" cap="none" strike="noStrike">
                <a:solidFill>
                  <a:schemeClr val="lt1"/>
                </a:solidFill>
                <a:latin typeface="Arial"/>
                <a:ea typeface="Arial"/>
                <a:cs typeface="Arial"/>
                <a:sym typeface="Arial"/>
              </a:defRPr>
            </a:lvl1pPr>
            <a:lvl2pPr indent="0" lvl="1" marL="0" rtl="0" algn="ctr">
              <a:spcBef>
                <a:spcPts val="0"/>
              </a:spcBef>
              <a:buNone/>
              <a:defRPr b="0" i="0" sz="600" u="none" cap="none" strike="noStrike">
                <a:solidFill>
                  <a:schemeClr val="lt1"/>
                </a:solidFill>
                <a:latin typeface="Arial"/>
                <a:ea typeface="Arial"/>
                <a:cs typeface="Arial"/>
                <a:sym typeface="Arial"/>
              </a:defRPr>
            </a:lvl2pPr>
            <a:lvl3pPr indent="0" lvl="2" marL="0" rtl="0" algn="ctr">
              <a:spcBef>
                <a:spcPts val="0"/>
              </a:spcBef>
              <a:buNone/>
              <a:defRPr b="0" i="0" sz="600" u="none" cap="none" strike="noStrike">
                <a:solidFill>
                  <a:schemeClr val="lt1"/>
                </a:solidFill>
                <a:latin typeface="Arial"/>
                <a:ea typeface="Arial"/>
                <a:cs typeface="Arial"/>
                <a:sym typeface="Arial"/>
              </a:defRPr>
            </a:lvl3pPr>
            <a:lvl4pPr indent="0" lvl="3" marL="0" rtl="0" algn="ctr">
              <a:spcBef>
                <a:spcPts val="0"/>
              </a:spcBef>
              <a:buNone/>
              <a:defRPr b="0" i="0" sz="600" u="none" cap="none" strike="noStrike">
                <a:solidFill>
                  <a:schemeClr val="lt1"/>
                </a:solidFill>
                <a:latin typeface="Arial"/>
                <a:ea typeface="Arial"/>
                <a:cs typeface="Arial"/>
                <a:sym typeface="Arial"/>
              </a:defRPr>
            </a:lvl4pPr>
            <a:lvl5pPr indent="0" lvl="4" marL="0" rtl="0" algn="ctr">
              <a:spcBef>
                <a:spcPts val="0"/>
              </a:spcBef>
              <a:buNone/>
              <a:defRPr b="0" i="0" sz="600" u="none" cap="none" strike="noStrike">
                <a:solidFill>
                  <a:schemeClr val="lt1"/>
                </a:solidFill>
                <a:latin typeface="Arial"/>
                <a:ea typeface="Arial"/>
                <a:cs typeface="Arial"/>
                <a:sym typeface="Arial"/>
              </a:defRPr>
            </a:lvl5pPr>
            <a:lvl6pPr indent="0" lvl="5" marL="0" rtl="0" algn="ctr">
              <a:spcBef>
                <a:spcPts val="0"/>
              </a:spcBef>
              <a:buNone/>
              <a:defRPr b="0" i="0" sz="600" u="none" cap="none" strike="noStrike">
                <a:solidFill>
                  <a:schemeClr val="lt1"/>
                </a:solidFill>
                <a:latin typeface="Arial"/>
                <a:ea typeface="Arial"/>
                <a:cs typeface="Arial"/>
                <a:sym typeface="Arial"/>
              </a:defRPr>
            </a:lvl6pPr>
            <a:lvl7pPr indent="0" lvl="6" marL="0" rtl="0" algn="ctr">
              <a:spcBef>
                <a:spcPts val="0"/>
              </a:spcBef>
              <a:buNone/>
              <a:defRPr b="0" i="0" sz="600" u="none" cap="none" strike="noStrike">
                <a:solidFill>
                  <a:schemeClr val="lt1"/>
                </a:solidFill>
                <a:latin typeface="Arial"/>
                <a:ea typeface="Arial"/>
                <a:cs typeface="Arial"/>
                <a:sym typeface="Arial"/>
              </a:defRPr>
            </a:lvl7pPr>
            <a:lvl8pPr indent="0" lvl="7" marL="0" rtl="0" algn="ctr">
              <a:spcBef>
                <a:spcPts val="0"/>
              </a:spcBef>
              <a:buNone/>
              <a:defRPr b="0" i="0" sz="600" u="none" cap="none" strike="noStrike">
                <a:solidFill>
                  <a:schemeClr val="lt1"/>
                </a:solidFill>
                <a:latin typeface="Arial"/>
                <a:ea typeface="Arial"/>
                <a:cs typeface="Arial"/>
                <a:sym typeface="Arial"/>
              </a:defRPr>
            </a:lvl8pPr>
            <a:lvl9pPr indent="0" lvl="8" marL="0" rtl="0" algn="ctr">
              <a:spcBef>
                <a:spcPts val="0"/>
              </a:spcBef>
              <a:buNone/>
              <a:defRPr b="0" i="0" sz="600" u="none" cap="none" strike="noStrike">
                <a:solidFill>
                  <a:schemeClr val="lt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EXT 1 column">
  <p:cSld name="1_TEXT 1 column">
    <p:spTree>
      <p:nvGrpSpPr>
        <p:cNvPr id="199" name="Shape 199"/>
        <p:cNvGrpSpPr/>
        <p:nvPr/>
      </p:nvGrpSpPr>
      <p:grpSpPr>
        <a:xfrm>
          <a:off x="0" y="0"/>
          <a:ext cx="0" cy="0"/>
          <a:chOff x="0" y="0"/>
          <a:chExt cx="0" cy="0"/>
        </a:xfrm>
      </p:grpSpPr>
      <p:sp>
        <p:nvSpPr>
          <p:cNvPr id="200" name="Google Shape;200;p28"/>
          <p:cNvSpPr txBox="1"/>
          <p:nvPr/>
        </p:nvSpPr>
        <p:spPr>
          <a:xfrm>
            <a:off x="1387567" y="4946782"/>
            <a:ext cx="6369000" cy="175200"/>
          </a:xfrm>
          <a:prstGeom prst="rect">
            <a:avLst/>
          </a:prstGeom>
          <a:noFill/>
          <a:ln>
            <a:noFill/>
          </a:ln>
        </p:spPr>
        <p:txBody>
          <a:bodyPr anchorCtr="0" anchor="ctr" bIns="28800" lIns="36000" spcFirstLastPara="1" rIns="36000" wrap="square" tIns="36000">
            <a:noAutofit/>
          </a:bodyPr>
          <a:lstStyle/>
          <a:p>
            <a:pPr indent="0" lvl="0" marL="0" marR="0" rtl="0" algn="ctr">
              <a:lnSpc>
                <a:spcPct val="100000"/>
              </a:lnSpc>
              <a:spcBef>
                <a:spcPts val="0"/>
              </a:spcBef>
              <a:spcAft>
                <a:spcPts val="0"/>
              </a:spcAft>
              <a:buClr>
                <a:schemeClr val="dk1"/>
              </a:buClr>
              <a:buSzPts val="500"/>
              <a:buFont typeface="Arial"/>
              <a:buNone/>
            </a:pPr>
            <a:r>
              <a:rPr b="0" i="1" lang="en" sz="500" u="none" cap="none" strike="noStrike">
                <a:solidFill>
                  <a:schemeClr val="dk1"/>
                </a:solidFill>
                <a:latin typeface="Arial"/>
                <a:ea typeface="Arial"/>
                <a:cs typeface="Arial"/>
                <a:sym typeface="Arial"/>
              </a:rPr>
              <a:t>Information provided for illustration purpose only, no binding contractual force. Past performances are not necessarily indicative of future returns. Future projections have no binding contractual value.</a:t>
            </a:r>
            <a:endParaRPr/>
          </a:p>
        </p:txBody>
      </p:sp>
      <p:sp>
        <p:nvSpPr>
          <p:cNvPr id="201" name="Google Shape;201;p28"/>
          <p:cNvSpPr txBox="1"/>
          <p:nvPr>
            <p:ph type="title"/>
          </p:nvPr>
        </p:nvSpPr>
        <p:spPr>
          <a:xfrm>
            <a:off x="173036" y="479426"/>
            <a:ext cx="8357700" cy="274500"/>
          </a:xfrm>
          <a:prstGeom prst="rect">
            <a:avLst/>
          </a:prstGeom>
          <a:noFill/>
          <a:ln>
            <a:noFill/>
          </a:ln>
        </p:spPr>
        <p:txBody>
          <a:bodyPr anchorCtr="0" anchor="ctr" bIns="0" lIns="0" spcFirstLastPara="1" rIns="0" wrap="square" tIns="0">
            <a:noAutofit/>
          </a:bodyPr>
          <a:lstStyle>
            <a:lvl1pPr lvl="0" rtl="0" algn="l">
              <a:lnSpc>
                <a:spcPct val="90000"/>
              </a:lnSpc>
              <a:spcBef>
                <a:spcPts val="0"/>
              </a:spcBef>
              <a:spcAft>
                <a:spcPts val="0"/>
              </a:spcAft>
              <a:buClr>
                <a:schemeClr val="dk1"/>
              </a:buClr>
              <a:buSzPts val="1400"/>
              <a:buFont typeface="Arial Black"/>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02" name="Google Shape;202;p28"/>
          <p:cNvSpPr txBox="1"/>
          <p:nvPr>
            <p:ph idx="1" type="body"/>
          </p:nvPr>
        </p:nvSpPr>
        <p:spPr>
          <a:xfrm>
            <a:off x="173037" y="1296000"/>
            <a:ext cx="8357700" cy="3209400"/>
          </a:xfrm>
          <a:prstGeom prst="rect">
            <a:avLst/>
          </a:prstGeom>
          <a:noFill/>
          <a:ln>
            <a:noFill/>
          </a:ln>
        </p:spPr>
        <p:txBody>
          <a:bodyPr anchorCtr="0" anchor="t" bIns="0" lIns="0" spcFirstLastPara="1" rIns="0" wrap="square" tIns="0">
            <a:normAutofit/>
          </a:bodyPr>
          <a:lstStyle>
            <a:lvl1pPr indent="-228600" lvl="0" marL="457200" rtl="0" algn="l">
              <a:lnSpc>
                <a:spcPct val="100000"/>
              </a:lnSpc>
              <a:spcBef>
                <a:spcPts val="0"/>
              </a:spcBef>
              <a:spcAft>
                <a:spcPts val="0"/>
              </a:spcAft>
              <a:buClr>
                <a:schemeClr val="lt1"/>
              </a:buClr>
              <a:buSzPts val="950"/>
              <a:buNone/>
              <a:defRPr/>
            </a:lvl1pPr>
            <a:lvl2pPr indent="-228600" lvl="1" marL="914400" rtl="0" algn="l">
              <a:lnSpc>
                <a:spcPct val="100000"/>
              </a:lnSpc>
              <a:spcBef>
                <a:spcPts val="408"/>
              </a:spcBef>
              <a:spcAft>
                <a:spcPts val="0"/>
              </a:spcAft>
              <a:buClr>
                <a:srgbClr val="323C46"/>
              </a:buClr>
              <a:buSzPts val="950"/>
              <a:buNone/>
              <a:defRPr/>
            </a:lvl2pPr>
            <a:lvl3pPr indent="-285750" lvl="2" marL="1371600" rtl="0" algn="l">
              <a:lnSpc>
                <a:spcPct val="100000"/>
              </a:lnSpc>
              <a:spcBef>
                <a:spcPts val="408"/>
              </a:spcBef>
              <a:spcAft>
                <a:spcPts val="0"/>
              </a:spcAft>
              <a:buSzPts val="900"/>
              <a:buChar char="›"/>
              <a:defRPr sz="900">
                <a:solidFill>
                  <a:schemeClr val="dk1"/>
                </a:solidFill>
                <a:latin typeface="Arial"/>
                <a:ea typeface="Arial"/>
                <a:cs typeface="Arial"/>
                <a:sym typeface="Arial"/>
              </a:defRPr>
            </a:lvl3pPr>
            <a:lvl4pPr indent="-285750" lvl="3" marL="1828800" rtl="0" algn="l">
              <a:lnSpc>
                <a:spcPct val="100000"/>
              </a:lnSpc>
              <a:spcBef>
                <a:spcPts val="408"/>
              </a:spcBef>
              <a:spcAft>
                <a:spcPts val="0"/>
              </a:spcAft>
              <a:buSzPts val="900"/>
              <a:buChar char="•"/>
              <a:defRPr sz="900">
                <a:solidFill>
                  <a:schemeClr val="dk1"/>
                </a:solidFill>
                <a:latin typeface="Arial"/>
                <a:ea typeface="Arial"/>
                <a:cs typeface="Arial"/>
                <a:sym typeface="Arial"/>
              </a:defRPr>
            </a:lvl4pPr>
            <a:lvl5pPr indent="-280670" lvl="4" marL="2286000" rtl="0" algn="l">
              <a:lnSpc>
                <a:spcPct val="100000"/>
              </a:lnSpc>
              <a:spcBef>
                <a:spcPts val="408"/>
              </a:spcBef>
              <a:spcAft>
                <a:spcPts val="0"/>
              </a:spcAft>
              <a:buClr>
                <a:srgbClr val="323C46"/>
              </a:buClr>
              <a:buSzPts val="820"/>
              <a:buChar char="•"/>
              <a:defRPr/>
            </a:lvl5pPr>
            <a:lvl6pPr indent="-285750" lvl="5" marL="2743200" rtl="0" algn="l">
              <a:lnSpc>
                <a:spcPct val="100000"/>
              </a:lnSpc>
              <a:spcBef>
                <a:spcPts val="408"/>
              </a:spcBef>
              <a:spcAft>
                <a:spcPts val="0"/>
              </a:spcAft>
              <a:buClr>
                <a:schemeClr val="dk1"/>
              </a:buClr>
              <a:buSzPts val="900"/>
              <a:buChar char="‒"/>
              <a:defRPr sz="900">
                <a:solidFill>
                  <a:schemeClr val="dk1"/>
                </a:solidFill>
                <a:latin typeface="Arial"/>
                <a:ea typeface="Arial"/>
                <a:cs typeface="Arial"/>
                <a:sym typeface="Arial"/>
              </a:defRPr>
            </a:lvl6pPr>
            <a:lvl7pPr indent="-228600" lvl="6" marL="3200400" rtl="0" algn="l">
              <a:lnSpc>
                <a:spcPct val="100000"/>
              </a:lnSpc>
              <a:spcBef>
                <a:spcPts val="1225"/>
              </a:spcBef>
              <a:spcAft>
                <a:spcPts val="0"/>
              </a:spcAft>
              <a:buClr>
                <a:srgbClr val="323C46"/>
              </a:buClr>
              <a:buSzPts val="900"/>
              <a:buFont typeface="Arial"/>
              <a:buNone/>
              <a:defRPr sz="900">
                <a:solidFill>
                  <a:srgbClr val="323C46"/>
                </a:solidFill>
                <a:latin typeface="Arial"/>
                <a:ea typeface="Arial"/>
                <a:cs typeface="Arial"/>
                <a:sym typeface="Arial"/>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203" name="Google Shape;203;p28"/>
          <p:cNvSpPr txBox="1"/>
          <p:nvPr>
            <p:ph idx="2" type="body"/>
          </p:nvPr>
        </p:nvSpPr>
        <p:spPr>
          <a:xfrm>
            <a:off x="173036" y="768659"/>
            <a:ext cx="8357700" cy="274500"/>
          </a:xfrm>
          <a:prstGeom prst="rect">
            <a:avLst/>
          </a:prstGeom>
          <a:noFill/>
          <a:ln>
            <a:noFill/>
          </a:ln>
        </p:spPr>
        <p:txBody>
          <a:bodyPr anchorCtr="0" anchor="ctr" bIns="0" lIns="0" spcFirstLastPara="1" rIns="0" wrap="square" tIns="0">
            <a:normAutofit/>
          </a:bodyPr>
          <a:lstStyle>
            <a:lvl1pPr indent="-228600" lvl="0" marL="457200" rtl="0" algn="l">
              <a:lnSpc>
                <a:spcPct val="100000"/>
              </a:lnSpc>
              <a:spcBef>
                <a:spcPts val="0"/>
              </a:spcBef>
              <a:spcAft>
                <a:spcPts val="0"/>
              </a:spcAft>
              <a:buClr>
                <a:schemeClr val="lt1"/>
              </a:buClr>
              <a:buSzPts val="953"/>
              <a:buNone/>
              <a:defRPr sz="953">
                <a:solidFill>
                  <a:schemeClr val="lt1"/>
                </a:solidFill>
                <a:latin typeface="Arial"/>
                <a:ea typeface="Arial"/>
                <a:cs typeface="Arial"/>
                <a:sym typeface="Arial"/>
              </a:defRPr>
            </a:lvl1pPr>
            <a:lvl2pPr indent="-228600" lvl="1" marL="914400" rtl="0" algn="l">
              <a:lnSpc>
                <a:spcPct val="100000"/>
              </a:lnSpc>
              <a:spcBef>
                <a:spcPts val="0"/>
              </a:spcBef>
              <a:spcAft>
                <a:spcPts val="0"/>
              </a:spcAft>
              <a:buClr>
                <a:srgbClr val="323C46"/>
              </a:buClr>
              <a:buSzPts val="1800"/>
              <a:buNone/>
              <a:defRPr/>
            </a:lvl2pPr>
            <a:lvl3pPr indent="-342900" lvl="2" marL="1371600" rtl="0" algn="l">
              <a:lnSpc>
                <a:spcPct val="100000"/>
              </a:lnSpc>
              <a:spcBef>
                <a:spcPts val="408"/>
              </a:spcBef>
              <a:spcAft>
                <a:spcPts val="0"/>
              </a:spcAft>
              <a:buSzPts val="1800"/>
              <a:buChar char="›"/>
              <a:defRPr/>
            </a:lvl3pPr>
            <a:lvl4pPr indent="-342900" lvl="3" marL="1828800" rtl="0" algn="l">
              <a:lnSpc>
                <a:spcPct val="100000"/>
              </a:lnSpc>
              <a:spcBef>
                <a:spcPts val="408"/>
              </a:spcBef>
              <a:spcAft>
                <a:spcPts val="0"/>
              </a:spcAft>
              <a:buSzPts val="1800"/>
              <a:buChar char="•"/>
              <a:defRPr/>
            </a:lvl4pPr>
            <a:lvl5pPr indent="-342900" lvl="4" marL="2286000" rtl="0" algn="l">
              <a:lnSpc>
                <a:spcPct val="100000"/>
              </a:lnSpc>
              <a:spcBef>
                <a:spcPts val="408"/>
              </a:spcBef>
              <a:spcAft>
                <a:spcPts val="0"/>
              </a:spcAft>
              <a:buClr>
                <a:srgbClr val="323C46"/>
              </a:buClr>
              <a:buSzPts val="1800"/>
              <a:buChar char="•"/>
              <a:defRPr/>
            </a:lvl5pPr>
            <a:lvl6pPr indent="-342900" lvl="5" marL="2743200" rtl="0" algn="l">
              <a:lnSpc>
                <a:spcPct val="90000"/>
              </a:lnSpc>
              <a:spcBef>
                <a:spcPts val="408"/>
              </a:spcBef>
              <a:spcAft>
                <a:spcPts val="0"/>
              </a:spcAft>
              <a:buClr>
                <a:schemeClr val="dk1"/>
              </a:buClr>
              <a:buSzPts val="1800"/>
              <a:buChar char="‒"/>
              <a:defRPr/>
            </a:lvl6pPr>
            <a:lvl7pPr indent="-228600" lvl="6" marL="3200400" rtl="0" algn="l">
              <a:lnSpc>
                <a:spcPct val="90000"/>
              </a:lnSpc>
              <a:spcBef>
                <a:spcPts val="1225"/>
              </a:spcBef>
              <a:spcAft>
                <a:spcPts val="0"/>
              </a:spcAft>
              <a:buClr>
                <a:srgbClr val="323C46"/>
              </a:buClr>
              <a:buSzPts val="1800"/>
              <a:buNone/>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204" name="Google Shape;204;p28"/>
          <p:cNvSpPr txBox="1"/>
          <p:nvPr>
            <p:ph idx="11" type="ftr"/>
          </p:nvPr>
        </p:nvSpPr>
        <p:spPr>
          <a:xfrm>
            <a:off x="173036" y="4582718"/>
            <a:ext cx="8357700" cy="274500"/>
          </a:xfrm>
          <a:prstGeom prst="rect">
            <a:avLst/>
          </a:prstGeom>
          <a:noFill/>
          <a:ln>
            <a:noFill/>
          </a:ln>
        </p:spPr>
        <p:txBody>
          <a:bodyPr anchorCtr="0" anchor="t" bIns="0" lIns="0" spcFirstLastPara="1" rIns="0" wrap="square" tIns="0">
            <a:noAutofit/>
          </a:bodyPr>
          <a:lstStyle>
            <a:lvl1pPr lvl="0" rtl="0" algn="l">
              <a:spcBef>
                <a:spcPts val="0"/>
              </a:spcBef>
              <a:spcAft>
                <a:spcPts val="0"/>
              </a:spcAft>
              <a:buSzPts val="1400"/>
              <a:buNone/>
              <a:defRPr b="0" sz="500" cap="none">
                <a:latin typeface="Poppins"/>
                <a:ea typeface="Poppins"/>
                <a:cs typeface="Poppins"/>
                <a:sym typeface="Poppins"/>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05" name="Google Shape;205;p28"/>
          <p:cNvSpPr txBox="1"/>
          <p:nvPr>
            <p:ph idx="12" type="sldNum"/>
          </p:nvPr>
        </p:nvSpPr>
        <p:spPr>
          <a:xfrm>
            <a:off x="176213" y="122270"/>
            <a:ext cx="143100" cy="171300"/>
          </a:xfrm>
          <a:prstGeom prst="rect">
            <a:avLst/>
          </a:prstGeom>
          <a:noFill/>
          <a:ln>
            <a:noFill/>
          </a:ln>
        </p:spPr>
        <p:txBody>
          <a:bodyPr anchorCtr="0" anchor="ctr" bIns="0" lIns="0" spcFirstLastPara="1" rIns="0" wrap="square" tIns="0">
            <a:noAutofit/>
          </a:bodyPr>
          <a:lstStyle>
            <a:lvl1pPr indent="0" lvl="0" marL="0" rtl="0" algn="ctr">
              <a:spcBef>
                <a:spcPts val="0"/>
              </a:spcBef>
              <a:buNone/>
              <a:defRPr b="0" i="0" sz="600" u="none" cap="none" strike="noStrike">
                <a:solidFill>
                  <a:schemeClr val="lt1"/>
                </a:solidFill>
                <a:latin typeface="Arial"/>
                <a:ea typeface="Arial"/>
                <a:cs typeface="Arial"/>
                <a:sym typeface="Arial"/>
              </a:defRPr>
            </a:lvl1pPr>
            <a:lvl2pPr indent="0" lvl="1" marL="0" rtl="0" algn="ctr">
              <a:spcBef>
                <a:spcPts val="0"/>
              </a:spcBef>
              <a:buNone/>
              <a:defRPr b="0" i="0" sz="600" u="none" cap="none" strike="noStrike">
                <a:solidFill>
                  <a:schemeClr val="lt1"/>
                </a:solidFill>
                <a:latin typeface="Arial"/>
                <a:ea typeface="Arial"/>
                <a:cs typeface="Arial"/>
                <a:sym typeface="Arial"/>
              </a:defRPr>
            </a:lvl2pPr>
            <a:lvl3pPr indent="0" lvl="2" marL="0" rtl="0" algn="ctr">
              <a:spcBef>
                <a:spcPts val="0"/>
              </a:spcBef>
              <a:buNone/>
              <a:defRPr b="0" i="0" sz="600" u="none" cap="none" strike="noStrike">
                <a:solidFill>
                  <a:schemeClr val="lt1"/>
                </a:solidFill>
                <a:latin typeface="Arial"/>
                <a:ea typeface="Arial"/>
                <a:cs typeface="Arial"/>
                <a:sym typeface="Arial"/>
              </a:defRPr>
            </a:lvl3pPr>
            <a:lvl4pPr indent="0" lvl="3" marL="0" rtl="0" algn="ctr">
              <a:spcBef>
                <a:spcPts val="0"/>
              </a:spcBef>
              <a:buNone/>
              <a:defRPr b="0" i="0" sz="600" u="none" cap="none" strike="noStrike">
                <a:solidFill>
                  <a:schemeClr val="lt1"/>
                </a:solidFill>
                <a:latin typeface="Arial"/>
                <a:ea typeface="Arial"/>
                <a:cs typeface="Arial"/>
                <a:sym typeface="Arial"/>
              </a:defRPr>
            </a:lvl4pPr>
            <a:lvl5pPr indent="0" lvl="4" marL="0" rtl="0" algn="ctr">
              <a:spcBef>
                <a:spcPts val="0"/>
              </a:spcBef>
              <a:buNone/>
              <a:defRPr b="0" i="0" sz="600" u="none" cap="none" strike="noStrike">
                <a:solidFill>
                  <a:schemeClr val="lt1"/>
                </a:solidFill>
                <a:latin typeface="Arial"/>
                <a:ea typeface="Arial"/>
                <a:cs typeface="Arial"/>
                <a:sym typeface="Arial"/>
              </a:defRPr>
            </a:lvl5pPr>
            <a:lvl6pPr indent="0" lvl="5" marL="0" rtl="0" algn="ctr">
              <a:spcBef>
                <a:spcPts val="0"/>
              </a:spcBef>
              <a:buNone/>
              <a:defRPr b="0" i="0" sz="600" u="none" cap="none" strike="noStrike">
                <a:solidFill>
                  <a:schemeClr val="lt1"/>
                </a:solidFill>
                <a:latin typeface="Arial"/>
                <a:ea typeface="Arial"/>
                <a:cs typeface="Arial"/>
                <a:sym typeface="Arial"/>
              </a:defRPr>
            </a:lvl6pPr>
            <a:lvl7pPr indent="0" lvl="6" marL="0" rtl="0" algn="ctr">
              <a:spcBef>
                <a:spcPts val="0"/>
              </a:spcBef>
              <a:buNone/>
              <a:defRPr b="0" i="0" sz="600" u="none" cap="none" strike="noStrike">
                <a:solidFill>
                  <a:schemeClr val="lt1"/>
                </a:solidFill>
                <a:latin typeface="Arial"/>
                <a:ea typeface="Arial"/>
                <a:cs typeface="Arial"/>
                <a:sym typeface="Arial"/>
              </a:defRPr>
            </a:lvl7pPr>
            <a:lvl8pPr indent="0" lvl="7" marL="0" rtl="0" algn="ctr">
              <a:spcBef>
                <a:spcPts val="0"/>
              </a:spcBef>
              <a:buNone/>
              <a:defRPr b="0" i="0" sz="600" u="none" cap="none" strike="noStrike">
                <a:solidFill>
                  <a:schemeClr val="lt1"/>
                </a:solidFill>
                <a:latin typeface="Arial"/>
                <a:ea typeface="Arial"/>
                <a:cs typeface="Arial"/>
                <a:sym typeface="Arial"/>
              </a:defRPr>
            </a:lvl8pPr>
            <a:lvl9pPr indent="0" lvl="8" marL="0" rtl="0" algn="ctr">
              <a:spcBef>
                <a:spcPts val="0"/>
              </a:spcBef>
              <a:buNone/>
              <a:defRPr b="0" i="0" sz="600" u="none" cap="none" strike="noStrike">
                <a:solidFill>
                  <a:schemeClr val="lt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1 column w/ picture">
  <p:cSld name="TEXT 1 column w/ picture">
    <p:spTree>
      <p:nvGrpSpPr>
        <p:cNvPr id="206" name="Shape 206"/>
        <p:cNvGrpSpPr/>
        <p:nvPr/>
      </p:nvGrpSpPr>
      <p:grpSpPr>
        <a:xfrm>
          <a:off x="0" y="0"/>
          <a:ext cx="0" cy="0"/>
          <a:chOff x="0" y="0"/>
          <a:chExt cx="0" cy="0"/>
        </a:xfrm>
      </p:grpSpPr>
      <p:sp>
        <p:nvSpPr>
          <p:cNvPr id="207" name="Google Shape;207;p29"/>
          <p:cNvSpPr/>
          <p:nvPr>
            <p:ph idx="2" type="pic"/>
          </p:nvPr>
        </p:nvSpPr>
        <p:spPr>
          <a:xfrm>
            <a:off x="5930854" y="2"/>
            <a:ext cx="3213000" cy="5143500"/>
          </a:xfrm>
          <a:prstGeom prst="rect">
            <a:avLst/>
          </a:prstGeom>
          <a:noFill/>
          <a:ln>
            <a:noFill/>
          </a:ln>
        </p:spPr>
      </p:sp>
      <p:sp>
        <p:nvSpPr>
          <p:cNvPr id="208" name="Google Shape;208;p29"/>
          <p:cNvSpPr txBox="1"/>
          <p:nvPr>
            <p:ph type="title"/>
          </p:nvPr>
        </p:nvSpPr>
        <p:spPr>
          <a:xfrm>
            <a:off x="173038" y="479426"/>
            <a:ext cx="5757900" cy="274500"/>
          </a:xfrm>
          <a:prstGeom prst="rect">
            <a:avLst/>
          </a:prstGeom>
          <a:noFill/>
          <a:ln>
            <a:noFill/>
          </a:ln>
        </p:spPr>
        <p:txBody>
          <a:bodyPr anchorCtr="0" anchor="ctr" bIns="0" lIns="0" spcFirstLastPara="1" rIns="0" wrap="square" tIns="0">
            <a:noAutofit/>
          </a:bodyPr>
          <a:lstStyle>
            <a:lvl1pPr lvl="0" rtl="0" algn="l">
              <a:lnSpc>
                <a:spcPct val="90000"/>
              </a:lnSpc>
              <a:spcBef>
                <a:spcPts val="0"/>
              </a:spcBef>
              <a:spcAft>
                <a:spcPts val="0"/>
              </a:spcAft>
              <a:buClr>
                <a:schemeClr val="dk1"/>
              </a:buClr>
              <a:buSzPts val="1400"/>
              <a:buFont typeface="Arial Black"/>
              <a:buNone/>
              <a:defRPr b="0" sz="1400" cap="none">
                <a:solidFill>
                  <a:schemeClr val="dk1"/>
                </a:solidFill>
                <a:latin typeface="Arial Black"/>
                <a:ea typeface="Arial Black"/>
                <a:cs typeface="Arial Black"/>
                <a:sym typeface="Arial Black"/>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09" name="Google Shape;209;p29"/>
          <p:cNvSpPr txBox="1"/>
          <p:nvPr>
            <p:ph idx="1" type="body"/>
          </p:nvPr>
        </p:nvSpPr>
        <p:spPr>
          <a:xfrm>
            <a:off x="173038" y="1295202"/>
            <a:ext cx="5757900" cy="2757600"/>
          </a:xfrm>
          <a:prstGeom prst="rect">
            <a:avLst/>
          </a:prstGeom>
          <a:noFill/>
          <a:ln>
            <a:noFill/>
          </a:ln>
        </p:spPr>
        <p:txBody>
          <a:bodyPr anchorCtr="0" anchor="t" bIns="0" lIns="0" spcFirstLastPara="1" rIns="0" wrap="square" tIns="0">
            <a:normAutofit/>
          </a:bodyPr>
          <a:lstStyle>
            <a:lvl1pPr indent="-228600" lvl="0" marL="457200" rtl="0" algn="l">
              <a:lnSpc>
                <a:spcPct val="100000"/>
              </a:lnSpc>
              <a:spcBef>
                <a:spcPts val="0"/>
              </a:spcBef>
              <a:spcAft>
                <a:spcPts val="0"/>
              </a:spcAft>
              <a:buClr>
                <a:schemeClr val="lt1"/>
              </a:buClr>
              <a:buSzPts val="1800"/>
              <a:buNone/>
              <a:defRPr/>
            </a:lvl1pPr>
            <a:lvl2pPr indent="-228600" lvl="1" marL="914400" rtl="0" algn="l">
              <a:lnSpc>
                <a:spcPct val="100000"/>
              </a:lnSpc>
              <a:spcBef>
                <a:spcPts val="408"/>
              </a:spcBef>
              <a:spcAft>
                <a:spcPts val="0"/>
              </a:spcAft>
              <a:buClr>
                <a:srgbClr val="323C46"/>
              </a:buClr>
              <a:buSzPts val="1800"/>
              <a:buNone/>
              <a:defRPr/>
            </a:lvl2pPr>
            <a:lvl3pPr indent="-285750" lvl="2" marL="1371600" rtl="0" algn="l">
              <a:lnSpc>
                <a:spcPct val="100000"/>
              </a:lnSpc>
              <a:spcBef>
                <a:spcPts val="408"/>
              </a:spcBef>
              <a:spcAft>
                <a:spcPts val="0"/>
              </a:spcAft>
              <a:buSzPts val="900"/>
              <a:buChar char="›"/>
              <a:defRPr sz="900">
                <a:solidFill>
                  <a:schemeClr val="dk1"/>
                </a:solidFill>
                <a:latin typeface="Arial"/>
                <a:ea typeface="Arial"/>
                <a:cs typeface="Arial"/>
                <a:sym typeface="Arial"/>
              </a:defRPr>
            </a:lvl3pPr>
            <a:lvl4pPr indent="-285750" lvl="3" marL="1828800" rtl="0" algn="l">
              <a:lnSpc>
                <a:spcPct val="100000"/>
              </a:lnSpc>
              <a:spcBef>
                <a:spcPts val="408"/>
              </a:spcBef>
              <a:spcAft>
                <a:spcPts val="0"/>
              </a:spcAft>
              <a:buSzPts val="900"/>
              <a:buChar char="•"/>
              <a:defRPr sz="900">
                <a:solidFill>
                  <a:schemeClr val="dk1"/>
                </a:solidFill>
                <a:latin typeface="Arial"/>
                <a:ea typeface="Arial"/>
                <a:cs typeface="Arial"/>
                <a:sym typeface="Arial"/>
              </a:defRPr>
            </a:lvl4pPr>
            <a:lvl5pPr indent="-342900" lvl="4" marL="2286000" rtl="0" algn="l">
              <a:lnSpc>
                <a:spcPct val="100000"/>
              </a:lnSpc>
              <a:spcBef>
                <a:spcPts val="408"/>
              </a:spcBef>
              <a:spcAft>
                <a:spcPts val="0"/>
              </a:spcAft>
              <a:buClr>
                <a:srgbClr val="323C46"/>
              </a:buClr>
              <a:buSzPts val="1800"/>
              <a:buChar char="•"/>
              <a:defRPr/>
            </a:lvl5pPr>
            <a:lvl6pPr indent="-285750" lvl="5" marL="2743200" rtl="0" algn="l">
              <a:lnSpc>
                <a:spcPct val="90000"/>
              </a:lnSpc>
              <a:spcBef>
                <a:spcPts val="408"/>
              </a:spcBef>
              <a:spcAft>
                <a:spcPts val="0"/>
              </a:spcAft>
              <a:buClr>
                <a:schemeClr val="dk1"/>
              </a:buClr>
              <a:buSzPts val="900"/>
              <a:buChar char="‒"/>
              <a:defRPr sz="900">
                <a:solidFill>
                  <a:schemeClr val="dk1"/>
                </a:solidFill>
                <a:latin typeface="Arial"/>
                <a:ea typeface="Arial"/>
                <a:cs typeface="Arial"/>
                <a:sym typeface="Arial"/>
              </a:defRPr>
            </a:lvl6pPr>
            <a:lvl7pPr indent="-228600" lvl="6" marL="3200400" rtl="0" algn="l">
              <a:lnSpc>
                <a:spcPct val="90000"/>
              </a:lnSpc>
              <a:spcBef>
                <a:spcPts val="1225"/>
              </a:spcBef>
              <a:spcAft>
                <a:spcPts val="0"/>
              </a:spcAft>
              <a:buClr>
                <a:srgbClr val="323C46"/>
              </a:buClr>
              <a:buSzPts val="900"/>
              <a:buFont typeface="Arial"/>
              <a:buNone/>
              <a:defRPr sz="900">
                <a:solidFill>
                  <a:srgbClr val="323C46"/>
                </a:solidFill>
                <a:latin typeface="Arial"/>
                <a:ea typeface="Arial"/>
                <a:cs typeface="Arial"/>
                <a:sym typeface="Arial"/>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210" name="Google Shape;210;p29"/>
          <p:cNvSpPr txBox="1"/>
          <p:nvPr>
            <p:ph idx="12" type="sldNum"/>
          </p:nvPr>
        </p:nvSpPr>
        <p:spPr>
          <a:xfrm>
            <a:off x="176213" y="122270"/>
            <a:ext cx="143100" cy="171300"/>
          </a:xfrm>
          <a:prstGeom prst="rect">
            <a:avLst/>
          </a:prstGeom>
          <a:noFill/>
          <a:ln>
            <a:noFill/>
          </a:ln>
        </p:spPr>
        <p:txBody>
          <a:bodyPr anchorCtr="0" anchor="ctr" bIns="0" lIns="0" spcFirstLastPara="1" rIns="0" wrap="square" tIns="0">
            <a:noAutofit/>
          </a:bodyPr>
          <a:lstStyle>
            <a:lvl1pPr indent="0" lvl="0" marL="0" rtl="0" algn="ctr">
              <a:spcBef>
                <a:spcPts val="0"/>
              </a:spcBef>
              <a:buNone/>
              <a:defRPr b="0" i="0" sz="600" u="none" cap="none" strike="noStrike">
                <a:solidFill>
                  <a:schemeClr val="lt1"/>
                </a:solidFill>
                <a:latin typeface="Arial"/>
                <a:ea typeface="Arial"/>
                <a:cs typeface="Arial"/>
                <a:sym typeface="Arial"/>
              </a:defRPr>
            </a:lvl1pPr>
            <a:lvl2pPr indent="0" lvl="1" marL="0" rtl="0" algn="ctr">
              <a:spcBef>
                <a:spcPts val="0"/>
              </a:spcBef>
              <a:buNone/>
              <a:defRPr b="0" i="0" sz="600" u="none" cap="none" strike="noStrike">
                <a:solidFill>
                  <a:schemeClr val="lt1"/>
                </a:solidFill>
                <a:latin typeface="Arial"/>
                <a:ea typeface="Arial"/>
                <a:cs typeface="Arial"/>
                <a:sym typeface="Arial"/>
              </a:defRPr>
            </a:lvl2pPr>
            <a:lvl3pPr indent="0" lvl="2" marL="0" rtl="0" algn="ctr">
              <a:spcBef>
                <a:spcPts val="0"/>
              </a:spcBef>
              <a:buNone/>
              <a:defRPr b="0" i="0" sz="600" u="none" cap="none" strike="noStrike">
                <a:solidFill>
                  <a:schemeClr val="lt1"/>
                </a:solidFill>
                <a:latin typeface="Arial"/>
                <a:ea typeface="Arial"/>
                <a:cs typeface="Arial"/>
                <a:sym typeface="Arial"/>
              </a:defRPr>
            </a:lvl3pPr>
            <a:lvl4pPr indent="0" lvl="3" marL="0" rtl="0" algn="ctr">
              <a:spcBef>
                <a:spcPts val="0"/>
              </a:spcBef>
              <a:buNone/>
              <a:defRPr b="0" i="0" sz="600" u="none" cap="none" strike="noStrike">
                <a:solidFill>
                  <a:schemeClr val="lt1"/>
                </a:solidFill>
                <a:latin typeface="Arial"/>
                <a:ea typeface="Arial"/>
                <a:cs typeface="Arial"/>
                <a:sym typeface="Arial"/>
              </a:defRPr>
            </a:lvl4pPr>
            <a:lvl5pPr indent="0" lvl="4" marL="0" rtl="0" algn="ctr">
              <a:spcBef>
                <a:spcPts val="0"/>
              </a:spcBef>
              <a:buNone/>
              <a:defRPr b="0" i="0" sz="600" u="none" cap="none" strike="noStrike">
                <a:solidFill>
                  <a:schemeClr val="lt1"/>
                </a:solidFill>
                <a:latin typeface="Arial"/>
                <a:ea typeface="Arial"/>
                <a:cs typeface="Arial"/>
                <a:sym typeface="Arial"/>
              </a:defRPr>
            </a:lvl5pPr>
            <a:lvl6pPr indent="0" lvl="5" marL="0" rtl="0" algn="ctr">
              <a:spcBef>
                <a:spcPts val="0"/>
              </a:spcBef>
              <a:buNone/>
              <a:defRPr b="0" i="0" sz="600" u="none" cap="none" strike="noStrike">
                <a:solidFill>
                  <a:schemeClr val="lt1"/>
                </a:solidFill>
                <a:latin typeface="Arial"/>
                <a:ea typeface="Arial"/>
                <a:cs typeface="Arial"/>
                <a:sym typeface="Arial"/>
              </a:defRPr>
            </a:lvl6pPr>
            <a:lvl7pPr indent="0" lvl="6" marL="0" rtl="0" algn="ctr">
              <a:spcBef>
                <a:spcPts val="0"/>
              </a:spcBef>
              <a:buNone/>
              <a:defRPr b="0" i="0" sz="600" u="none" cap="none" strike="noStrike">
                <a:solidFill>
                  <a:schemeClr val="lt1"/>
                </a:solidFill>
                <a:latin typeface="Arial"/>
                <a:ea typeface="Arial"/>
                <a:cs typeface="Arial"/>
                <a:sym typeface="Arial"/>
              </a:defRPr>
            </a:lvl7pPr>
            <a:lvl8pPr indent="0" lvl="7" marL="0" rtl="0" algn="ctr">
              <a:spcBef>
                <a:spcPts val="0"/>
              </a:spcBef>
              <a:buNone/>
              <a:defRPr b="0" i="0" sz="600" u="none" cap="none" strike="noStrike">
                <a:solidFill>
                  <a:schemeClr val="lt1"/>
                </a:solidFill>
                <a:latin typeface="Arial"/>
                <a:ea typeface="Arial"/>
                <a:cs typeface="Arial"/>
                <a:sym typeface="Arial"/>
              </a:defRPr>
            </a:lvl8pPr>
            <a:lvl9pPr indent="0" lvl="8" marL="0" rtl="0" algn="ctr">
              <a:spcBef>
                <a:spcPts val="0"/>
              </a:spcBef>
              <a:buNone/>
              <a:defRPr b="0" i="0" sz="600" u="none" cap="none" strike="noStrike">
                <a:solidFill>
                  <a:schemeClr val="lt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sp>
        <p:nvSpPr>
          <p:cNvPr id="211" name="Google Shape;211;p29"/>
          <p:cNvSpPr txBox="1"/>
          <p:nvPr>
            <p:ph idx="3" type="body"/>
          </p:nvPr>
        </p:nvSpPr>
        <p:spPr>
          <a:xfrm>
            <a:off x="173038" y="768659"/>
            <a:ext cx="5757900" cy="274500"/>
          </a:xfrm>
          <a:prstGeom prst="rect">
            <a:avLst/>
          </a:prstGeom>
          <a:noFill/>
          <a:ln>
            <a:noFill/>
          </a:ln>
        </p:spPr>
        <p:txBody>
          <a:bodyPr anchorCtr="0" anchor="ctr" bIns="0" lIns="0" spcFirstLastPara="1" rIns="0" wrap="square" tIns="0">
            <a:normAutofit/>
          </a:bodyPr>
          <a:lstStyle>
            <a:lvl1pPr indent="-228600" lvl="0" marL="457200" rtl="0" algn="l">
              <a:lnSpc>
                <a:spcPct val="100000"/>
              </a:lnSpc>
              <a:spcBef>
                <a:spcPts val="0"/>
              </a:spcBef>
              <a:spcAft>
                <a:spcPts val="0"/>
              </a:spcAft>
              <a:buClr>
                <a:schemeClr val="lt1"/>
              </a:buClr>
              <a:buSzPts val="953"/>
              <a:buNone/>
              <a:defRPr sz="953">
                <a:solidFill>
                  <a:schemeClr val="lt1"/>
                </a:solidFill>
                <a:latin typeface="Arial"/>
                <a:ea typeface="Arial"/>
                <a:cs typeface="Arial"/>
                <a:sym typeface="Arial"/>
              </a:defRPr>
            </a:lvl1pPr>
            <a:lvl2pPr indent="-228600" lvl="1" marL="914400" rtl="0" algn="l">
              <a:lnSpc>
                <a:spcPct val="100000"/>
              </a:lnSpc>
              <a:spcBef>
                <a:spcPts val="0"/>
              </a:spcBef>
              <a:spcAft>
                <a:spcPts val="0"/>
              </a:spcAft>
              <a:buClr>
                <a:srgbClr val="323C46"/>
              </a:buClr>
              <a:buSzPts val="1800"/>
              <a:buNone/>
              <a:defRPr/>
            </a:lvl2pPr>
            <a:lvl3pPr indent="-342900" lvl="2" marL="1371600" rtl="0" algn="l">
              <a:lnSpc>
                <a:spcPct val="100000"/>
              </a:lnSpc>
              <a:spcBef>
                <a:spcPts val="408"/>
              </a:spcBef>
              <a:spcAft>
                <a:spcPts val="0"/>
              </a:spcAft>
              <a:buSzPts val="1800"/>
              <a:buChar char="›"/>
              <a:defRPr/>
            </a:lvl3pPr>
            <a:lvl4pPr indent="-342900" lvl="3" marL="1828800" rtl="0" algn="l">
              <a:lnSpc>
                <a:spcPct val="100000"/>
              </a:lnSpc>
              <a:spcBef>
                <a:spcPts val="408"/>
              </a:spcBef>
              <a:spcAft>
                <a:spcPts val="0"/>
              </a:spcAft>
              <a:buSzPts val="1800"/>
              <a:buChar char="•"/>
              <a:defRPr/>
            </a:lvl4pPr>
            <a:lvl5pPr indent="-342900" lvl="4" marL="2286000" rtl="0" algn="l">
              <a:lnSpc>
                <a:spcPct val="100000"/>
              </a:lnSpc>
              <a:spcBef>
                <a:spcPts val="408"/>
              </a:spcBef>
              <a:spcAft>
                <a:spcPts val="0"/>
              </a:spcAft>
              <a:buClr>
                <a:srgbClr val="323C46"/>
              </a:buClr>
              <a:buSzPts val="1800"/>
              <a:buChar char="•"/>
              <a:defRPr/>
            </a:lvl5pPr>
            <a:lvl6pPr indent="-342900" lvl="5" marL="2743200" rtl="0" algn="l">
              <a:lnSpc>
                <a:spcPct val="90000"/>
              </a:lnSpc>
              <a:spcBef>
                <a:spcPts val="408"/>
              </a:spcBef>
              <a:spcAft>
                <a:spcPts val="0"/>
              </a:spcAft>
              <a:buClr>
                <a:schemeClr val="dk1"/>
              </a:buClr>
              <a:buSzPts val="1800"/>
              <a:buChar char="‒"/>
              <a:defRPr/>
            </a:lvl6pPr>
            <a:lvl7pPr indent="-228600" lvl="6" marL="3200400" rtl="0" algn="l">
              <a:lnSpc>
                <a:spcPct val="90000"/>
              </a:lnSpc>
              <a:spcBef>
                <a:spcPts val="1225"/>
              </a:spcBef>
              <a:spcAft>
                <a:spcPts val="0"/>
              </a:spcAft>
              <a:buClr>
                <a:srgbClr val="323C46"/>
              </a:buClr>
              <a:buSzPts val="1800"/>
              <a:buNone/>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212" name="Google Shape;212;p29"/>
          <p:cNvSpPr txBox="1"/>
          <p:nvPr>
            <p:ph idx="4" type="body"/>
          </p:nvPr>
        </p:nvSpPr>
        <p:spPr>
          <a:xfrm>
            <a:off x="195263" y="4139514"/>
            <a:ext cx="5735700" cy="315000"/>
          </a:xfrm>
          <a:prstGeom prst="rect">
            <a:avLst/>
          </a:prstGeom>
          <a:solidFill>
            <a:srgbClr val="EAF1F1">
              <a:alpha val="74900"/>
            </a:srgbClr>
          </a:solidFill>
          <a:ln>
            <a:noFill/>
          </a:ln>
        </p:spPr>
        <p:txBody>
          <a:bodyPr anchorCtr="0" anchor="t" bIns="91425" lIns="91425" spcFirstLastPara="1" rIns="91425" wrap="square" tIns="91425">
            <a:normAutofit/>
          </a:bodyPr>
          <a:lstStyle>
            <a:lvl1pPr indent="-228600" lvl="0" marL="457200" rtl="0" algn="l">
              <a:lnSpc>
                <a:spcPct val="100000"/>
              </a:lnSpc>
              <a:spcBef>
                <a:spcPts val="0"/>
              </a:spcBef>
              <a:spcAft>
                <a:spcPts val="0"/>
              </a:spcAft>
              <a:buClr>
                <a:schemeClr val="lt1"/>
              </a:buClr>
              <a:buSzPts val="800"/>
              <a:buNone/>
              <a:defRPr b="1" i="0" sz="800" cap="none">
                <a:solidFill>
                  <a:schemeClr val="lt1"/>
                </a:solidFill>
                <a:latin typeface="Arial"/>
                <a:ea typeface="Arial"/>
                <a:cs typeface="Arial"/>
                <a:sym typeface="Arial"/>
              </a:defRPr>
            </a:lvl1pPr>
            <a:lvl2pPr indent="-228600" lvl="1" marL="914400" rtl="0" algn="l">
              <a:lnSpc>
                <a:spcPct val="100000"/>
              </a:lnSpc>
              <a:spcBef>
                <a:spcPts val="408"/>
              </a:spcBef>
              <a:spcAft>
                <a:spcPts val="0"/>
              </a:spcAft>
              <a:buClr>
                <a:srgbClr val="323C46"/>
              </a:buClr>
              <a:buSzPts val="1800"/>
              <a:buNone/>
              <a:defRPr/>
            </a:lvl2pPr>
            <a:lvl3pPr indent="-342900" lvl="2" marL="1371600" rtl="0" algn="l">
              <a:lnSpc>
                <a:spcPct val="100000"/>
              </a:lnSpc>
              <a:spcBef>
                <a:spcPts val="408"/>
              </a:spcBef>
              <a:spcAft>
                <a:spcPts val="0"/>
              </a:spcAft>
              <a:buSzPts val="1800"/>
              <a:buChar char="›"/>
              <a:defRPr/>
            </a:lvl3pPr>
            <a:lvl4pPr indent="-342900" lvl="3" marL="1828800" rtl="0" algn="l">
              <a:lnSpc>
                <a:spcPct val="100000"/>
              </a:lnSpc>
              <a:spcBef>
                <a:spcPts val="408"/>
              </a:spcBef>
              <a:spcAft>
                <a:spcPts val="0"/>
              </a:spcAft>
              <a:buSzPts val="1800"/>
              <a:buChar char="•"/>
              <a:defRPr/>
            </a:lvl4pPr>
            <a:lvl5pPr indent="-342900" lvl="4" marL="2286000" rtl="0" algn="l">
              <a:lnSpc>
                <a:spcPct val="100000"/>
              </a:lnSpc>
              <a:spcBef>
                <a:spcPts val="408"/>
              </a:spcBef>
              <a:spcAft>
                <a:spcPts val="0"/>
              </a:spcAft>
              <a:buClr>
                <a:srgbClr val="323C46"/>
              </a:buClr>
              <a:buSzPts val="1800"/>
              <a:buChar char="•"/>
              <a:defRPr/>
            </a:lvl5pPr>
            <a:lvl6pPr indent="-342900" lvl="5" marL="2743200" rtl="0" algn="l">
              <a:lnSpc>
                <a:spcPct val="90000"/>
              </a:lnSpc>
              <a:spcBef>
                <a:spcPts val="408"/>
              </a:spcBef>
              <a:spcAft>
                <a:spcPts val="0"/>
              </a:spcAft>
              <a:buClr>
                <a:schemeClr val="dk1"/>
              </a:buClr>
              <a:buSzPts val="1800"/>
              <a:buChar char="‒"/>
              <a:defRPr/>
            </a:lvl6pPr>
            <a:lvl7pPr indent="-228600" lvl="6" marL="3200400" rtl="0" algn="l">
              <a:lnSpc>
                <a:spcPct val="90000"/>
              </a:lnSpc>
              <a:spcBef>
                <a:spcPts val="1225"/>
              </a:spcBef>
              <a:spcAft>
                <a:spcPts val="0"/>
              </a:spcAft>
              <a:buClr>
                <a:srgbClr val="323C46"/>
              </a:buClr>
              <a:buSzPts val="1800"/>
              <a:buNone/>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cxnSp>
        <p:nvCxnSpPr>
          <p:cNvPr id="213" name="Google Shape;213;p29"/>
          <p:cNvCxnSpPr/>
          <p:nvPr/>
        </p:nvCxnSpPr>
        <p:spPr>
          <a:xfrm>
            <a:off x="173037" y="4139514"/>
            <a:ext cx="0" cy="315000"/>
          </a:xfrm>
          <a:prstGeom prst="straightConnector1">
            <a:avLst/>
          </a:prstGeom>
          <a:noFill/>
          <a:ln cap="flat" cmpd="sng" w="38100">
            <a:solidFill>
              <a:schemeClr val="lt1"/>
            </a:solidFill>
            <a:prstDash val="solid"/>
            <a:miter lim="800000"/>
            <a:headEnd len="sm" w="sm" type="none"/>
            <a:tailEnd len="sm" w="sm" type="none"/>
          </a:ln>
        </p:spPr>
      </p:cxnSp>
      <p:sp>
        <p:nvSpPr>
          <p:cNvPr id="214" name="Google Shape;214;p29"/>
          <p:cNvSpPr txBox="1"/>
          <p:nvPr>
            <p:ph idx="11" type="ftr"/>
          </p:nvPr>
        </p:nvSpPr>
        <p:spPr>
          <a:xfrm>
            <a:off x="173036" y="4582718"/>
            <a:ext cx="8357700" cy="274500"/>
          </a:xfrm>
          <a:prstGeom prst="rect">
            <a:avLst/>
          </a:prstGeom>
          <a:noFill/>
          <a:ln>
            <a:noFill/>
          </a:ln>
        </p:spPr>
        <p:txBody>
          <a:bodyPr anchorCtr="0" anchor="t" bIns="0" lIns="0" spcFirstLastPara="1" rIns="0" wrap="square" tIns="0">
            <a:noAutofit/>
          </a:bodyPr>
          <a:lstStyle>
            <a:lvl1pPr lvl="0" rtl="0" algn="l">
              <a:spcBef>
                <a:spcPts val="0"/>
              </a:spcBef>
              <a:spcAft>
                <a:spcPts val="0"/>
              </a:spcAft>
              <a:buSzPts val="1400"/>
              <a:buNone/>
              <a:defRPr b="0" sz="500" cap="none">
                <a:latin typeface="Poppins"/>
                <a:ea typeface="Poppins"/>
                <a:cs typeface="Poppins"/>
                <a:sym typeface="Poppins"/>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1 column side">
  <p:cSld name="TEXT 1 column side">
    <p:bg>
      <p:bgPr>
        <a:solidFill>
          <a:srgbClr val="EBEBEB"/>
        </a:solidFill>
      </p:bgPr>
    </p:bg>
    <p:spTree>
      <p:nvGrpSpPr>
        <p:cNvPr id="215" name="Shape 215"/>
        <p:cNvGrpSpPr/>
        <p:nvPr/>
      </p:nvGrpSpPr>
      <p:grpSpPr>
        <a:xfrm>
          <a:off x="0" y="0"/>
          <a:ext cx="0" cy="0"/>
          <a:chOff x="0" y="0"/>
          <a:chExt cx="0" cy="0"/>
        </a:xfrm>
      </p:grpSpPr>
      <p:sp>
        <p:nvSpPr>
          <p:cNvPr id="216" name="Google Shape;216;p30"/>
          <p:cNvSpPr/>
          <p:nvPr/>
        </p:nvSpPr>
        <p:spPr>
          <a:xfrm flipH="1">
            <a:off x="85" y="1"/>
            <a:ext cx="3150300" cy="51435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833" u="none" cap="none" strike="noStrike">
              <a:solidFill>
                <a:schemeClr val="lt1"/>
              </a:solidFill>
              <a:latin typeface="Arial"/>
              <a:ea typeface="Arial"/>
              <a:cs typeface="Arial"/>
              <a:sym typeface="Arial"/>
            </a:endParaRPr>
          </a:p>
        </p:txBody>
      </p:sp>
      <p:sp>
        <p:nvSpPr>
          <p:cNvPr id="217" name="Google Shape;217;p30"/>
          <p:cNvSpPr txBox="1"/>
          <p:nvPr>
            <p:ph idx="1" type="body"/>
          </p:nvPr>
        </p:nvSpPr>
        <p:spPr>
          <a:xfrm>
            <a:off x="195263" y="4108451"/>
            <a:ext cx="2885100" cy="395400"/>
          </a:xfrm>
          <a:prstGeom prst="rect">
            <a:avLst/>
          </a:prstGeom>
          <a:solidFill>
            <a:srgbClr val="EAF1F1">
              <a:alpha val="74900"/>
            </a:srgbClr>
          </a:solidFill>
          <a:ln>
            <a:noFill/>
          </a:ln>
        </p:spPr>
        <p:txBody>
          <a:bodyPr anchorCtr="0" anchor="t" bIns="91425" lIns="91425" spcFirstLastPara="1" rIns="91425" wrap="square" tIns="91425">
            <a:noAutofit/>
          </a:bodyPr>
          <a:lstStyle>
            <a:lvl1pPr indent="-228600" lvl="0" marL="457200" rtl="0" algn="l">
              <a:lnSpc>
                <a:spcPct val="100000"/>
              </a:lnSpc>
              <a:spcBef>
                <a:spcPts val="0"/>
              </a:spcBef>
              <a:spcAft>
                <a:spcPts val="0"/>
              </a:spcAft>
              <a:buClr>
                <a:schemeClr val="lt1"/>
              </a:buClr>
              <a:buSzPts val="800"/>
              <a:buNone/>
              <a:defRPr b="1" i="0" sz="800" cap="none">
                <a:solidFill>
                  <a:schemeClr val="lt1"/>
                </a:solidFill>
                <a:latin typeface="Arial"/>
                <a:ea typeface="Arial"/>
                <a:cs typeface="Arial"/>
                <a:sym typeface="Arial"/>
              </a:defRPr>
            </a:lvl1pPr>
            <a:lvl2pPr indent="-228600" lvl="1" marL="914400" rtl="0" algn="l">
              <a:lnSpc>
                <a:spcPct val="100000"/>
              </a:lnSpc>
              <a:spcBef>
                <a:spcPts val="408"/>
              </a:spcBef>
              <a:spcAft>
                <a:spcPts val="0"/>
              </a:spcAft>
              <a:buClr>
                <a:srgbClr val="323C46"/>
              </a:buClr>
              <a:buSzPts val="1800"/>
              <a:buNone/>
              <a:defRPr/>
            </a:lvl2pPr>
            <a:lvl3pPr indent="-342900" lvl="2" marL="1371600" rtl="0" algn="l">
              <a:lnSpc>
                <a:spcPct val="100000"/>
              </a:lnSpc>
              <a:spcBef>
                <a:spcPts val="408"/>
              </a:spcBef>
              <a:spcAft>
                <a:spcPts val="0"/>
              </a:spcAft>
              <a:buSzPts val="1800"/>
              <a:buChar char="›"/>
              <a:defRPr/>
            </a:lvl3pPr>
            <a:lvl4pPr indent="-342900" lvl="3" marL="1828800" rtl="0" algn="l">
              <a:lnSpc>
                <a:spcPct val="100000"/>
              </a:lnSpc>
              <a:spcBef>
                <a:spcPts val="408"/>
              </a:spcBef>
              <a:spcAft>
                <a:spcPts val="0"/>
              </a:spcAft>
              <a:buSzPts val="1800"/>
              <a:buChar char="•"/>
              <a:defRPr/>
            </a:lvl4pPr>
            <a:lvl5pPr indent="-342900" lvl="4" marL="2286000" rtl="0" algn="l">
              <a:lnSpc>
                <a:spcPct val="100000"/>
              </a:lnSpc>
              <a:spcBef>
                <a:spcPts val="408"/>
              </a:spcBef>
              <a:spcAft>
                <a:spcPts val="0"/>
              </a:spcAft>
              <a:buClr>
                <a:srgbClr val="323C46"/>
              </a:buClr>
              <a:buSzPts val="1800"/>
              <a:buChar char="•"/>
              <a:defRPr/>
            </a:lvl5pPr>
            <a:lvl6pPr indent="-342900" lvl="5" marL="2743200" rtl="0" algn="l">
              <a:lnSpc>
                <a:spcPct val="90000"/>
              </a:lnSpc>
              <a:spcBef>
                <a:spcPts val="408"/>
              </a:spcBef>
              <a:spcAft>
                <a:spcPts val="0"/>
              </a:spcAft>
              <a:buClr>
                <a:schemeClr val="dk1"/>
              </a:buClr>
              <a:buSzPts val="1800"/>
              <a:buChar char="‒"/>
              <a:defRPr/>
            </a:lvl6pPr>
            <a:lvl7pPr indent="-228600" lvl="6" marL="3200400" rtl="0" algn="l">
              <a:lnSpc>
                <a:spcPct val="90000"/>
              </a:lnSpc>
              <a:spcBef>
                <a:spcPts val="1225"/>
              </a:spcBef>
              <a:spcAft>
                <a:spcPts val="0"/>
              </a:spcAft>
              <a:buClr>
                <a:srgbClr val="323C46"/>
              </a:buClr>
              <a:buSzPts val="1800"/>
              <a:buNone/>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218" name="Google Shape;218;p30"/>
          <p:cNvSpPr txBox="1"/>
          <p:nvPr>
            <p:ph type="title"/>
          </p:nvPr>
        </p:nvSpPr>
        <p:spPr>
          <a:xfrm>
            <a:off x="173039" y="478044"/>
            <a:ext cx="2907300" cy="272700"/>
          </a:xfrm>
          <a:prstGeom prst="rect">
            <a:avLst/>
          </a:prstGeom>
          <a:noFill/>
          <a:ln>
            <a:noFill/>
          </a:ln>
        </p:spPr>
        <p:txBody>
          <a:bodyPr anchorCtr="0" anchor="ctr" bIns="0" lIns="0" spcFirstLastPara="1" rIns="0" wrap="square" tIns="0">
            <a:noAutofit/>
          </a:bodyPr>
          <a:lstStyle>
            <a:lvl1pPr lvl="0" rtl="0" algn="l">
              <a:lnSpc>
                <a:spcPct val="90000"/>
              </a:lnSpc>
              <a:spcBef>
                <a:spcPts val="0"/>
              </a:spcBef>
              <a:spcAft>
                <a:spcPts val="0"/>
              </a:spcAft>
              <a:buClr>
                <a:schemeClr val="dk1"/>
              </a:buClr>
              <a:buSzPts val="1400"/>
              <a:buFont typeface="Arial Black"/>
              <a:buNone/>
              <a:defRPr b="0" sz="1400" cap="none">
                <a:solidFill>
                  <a:schemeClr val="dk1"/>
                </a:solidFill>
                <a:latin typeface="Arial Black"/>
                <a:ea typeface="Arial Black"/>
                <a:cs typeface="Arial Black"/>
                <a:sym typeface="Arial Black"/>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cxnSp>
        <p:nvCxnSpPr>
          <p:cNvPr id="219" name="Google Shape;219;p30"/>
          <p:cNvCxnSpPr/>
          <p:nvPr/>
        </p:nvCxnSpPr>
        <p:spPr>
          <a:xfrm>
            <a:off x="173037" y="4106863"/>
            <a:ext cx="0" cy="400200"/>
          </a:xfrm>
          <a:prstGeom prst="straightConnector1">
            <a:avLst/>
          </a:prstGeom>
          <a:noFill/>
          <a:ln cap="flat" cmpd="sng" w="38100">
            <a:solidFill>
              <a:schemeClr val="lt1"/>
            </a:solidFill>
            <a:prstDash val="solid"/>
            <a:miter lim="800000"/>
            <a:headEnd len="sm" w="sm" type="none"/>
            <a:tailEnd len="sm" w="sm" type="none"/>
          </a:ln>
        </p:spPr>
      </p:cxnSp>
      <p:sp>
        <p:nvSpPr>
          <p:cNvPr id="220" name="Google Shape;220;p30"/>
          <p:cNvSpPr txBox="1"/>
          <p:nvPr>
            <p:ph idx="12" type="sldNum"/>
          </p:nvPr>
        </p:nvSpPr>
        <p:spPr>
          <a:xfrm>
            <a:off x="176213" y="122270"/>
            <a:ext cx="143100" cy="171300"/>
          </a:xfrm>
          <a:prstGeom prst="rect">
            <a:avLst/>
          </a:prstGeom>
          <a:noFill/>
          <a:ln>
            <a:noFill/>
          </a:ln>
        </p:spPr>
        <p:txBody>
          <a:bodyPr anchorCtr="0" anchor="ctr" bIns="0" lIns="0" spcFirstLastPara="1" rIns="0" wrap="square" tIns="0">
            <a:noAutofit/>
          </a:bodyPr>
          <a:lstStyle>
            <a:lvl1pPr indent="0" lvl="0" marL="0" rtl="0" algn="ctr">
              <a:spcBef>
                <a:spcPts val="0"/>
              </a:spcBef>
              <a:buNone/>
              <a:defRPr b="0" i="0" sz="600" u="none" cap="none" strike="noStrike">
                <a:solidFill>
                  <a:schemeClr val="lt1"/>
                </a:solidFill>
                <a:latin typeface="Arial"/>
                <a:ea typeface="Arial"/>
                <a:cs typeface="Arial"/>
                <a:sym typeface="Arial"/>
              </a:defRPr>
            </a:lvl1pPr>
            <a:lvl2pPr indent="0" lvl="1" marL="0" rtl="0" algn="ctr">
              <a:spcBef>
                <a:spcPts val="0"/>
              </a:spcBef>
              <a:buNone/>
              <a:defRPr b="0" i="0" sz="600" u="none" cap="none" strike="noStrike">
                <a:solidFill>
                  <a:schemeClr val="lt1"/>
                </a:solidFill>
                <a:latin typeface="Arial"/>
                <a:ea typeface="Arial"/>
                <a:cs typeface="Arial"/>
                <a:sym typeface="Arial"/>
              </a:defRPr>
            </a:lvl2pPr>
            <a:lvl3pPr indent="0" lvl="2" marL="0" rtl="0" algn="ctr">
              <a:spcBef>
                <a:spcPts val="0"/>
              </a:spcBef>
              <a:buNone/>
              <a:defRPr b="0" i="0" sz="600" u="none" cap="none" strike="noStrike">
                <a:solidFill>
                  <a:schemeClr val="lt1"/>
                </a:solidFill>
                <a:latin typeface="Arial"/>
                <a:ea typeface="Arial"/>
                <a:cs typeface="Arial"/>
                <a:sym typeface="Arial"/>
              </a:defRPr>
            </a:lvl3pPr>
            <a:lvl4pPr indent="0" lvl="3" marL="0" rtl="0" algn="ctr">
              <a:spcBef>
                <a:spcPts val="0"/>
              </a:spcBef>
              <a:buNone/>
              <a:defRPr b="0" i="0" sz="600" u="none" cap="none" strike="noStrike">
                <a:solidFill>
                  <a:schemeClr val="lt1"/>
                </a:solidFill>
                <a:latin typeface="Arial"/>
                <a:ea typeface="Arial"/>
                <a:cs typeface="Arial"/>
                <a:sym typeface="Arial"/>
              </a:defRPr>
            </a:lvl4pPr>
            <a:lvl5pPr indent="0" lvl="4" marL="0" rtl="0" algn="ctr">
              <a:spcBef>
                <a:spcPts val="0"/>
              </a:spcBef>
              <a:buNone/>
              <a:defRPr b="0" i="0" sz="600" u="none" cap="none" strike="noStrike">
                <a:solidFill>
                  <a:schemeClr val="lt1"/>
                </a:solidFill>
                <a:latin typeface="Arial"/>
                <a:ea typeface="Arial"/>
                <a:cs typeface="Arial"/>
                <a:sym typeface="Arial"/>
              </a:defRPr>
            </a:lvl5pPr>
            <a:lvl6pPr indent="0" lvl="5" marL="0" rtl="0" algn="ctr">
              <a:spcBef>
                <a:spcPts val="0"/>
              </a:spcBef>
              <a:buNone/>
              <a:defRPr b="0" i="0" sz="600" u="none" cap="none" strike="noStrike">
                <a:solidFill>
                  <a:schemeClr val="lt1"/>
                </a:solidFill>
                <a:latin typeface="Arial"/>
                <a:ea typeface="Arial"/>
                <a:cs typeface="Arial"/>
                <a:sym typeface="Arial"/>
              </a:defRPr>
            </a:lvl6pPr>
            <a:lvl7pPr indent="0" lvl="6" marL="0" rtl="0" algn="ctr">
              <a:spcBef>
                <a:spcPts val="0"/>
              </a:spcBef>
              <a:buNone/>
              <a:defRPr b="0" i="0" sz="600" u="none" cap="none" strike="noStrike">
                <a:solidFill>
                  <a:schemeClr val="lt1"/>
                </a:solidFill>
                <a:latin typeface="Arial"/>
                <a:ea typeface="Arial"/>
                <a:cs typeface="Arial"/>
                <a:sym typeface="Arial"/>
              </a:defRPr>
            </a:lvl7pPr>
            <a:lvl8pPr indent="0" lvl="7" marL="0" rtl="0" algn="ctr">
              <a:spcBef>
                <a:spcPts val="0"/>
              </a:spcBef>
              <a:buNone/>
              <a:defRPr b="0" i="0" sz="600" u="none" cap="none" strike="noStrike">
                <a:solidFill>
                  <a:schemeClr val="lt1"/>
                </a:solidFill>
                <a:latin typeface="Arial"/>
                <a:ea typeface="Arial"/>
                <a:cs typeface="Arial"/>
                <a:sym typeface="Arial"/>
              </a:defRPr>
            </a:lvl8pPr>
            <a:lvl9pPr indent="0" lvl="8" marL="0" rtl="0" algn="ctr">
              <a:spcBef>
                <a:spcPts val="0"/>
              </a:spcBef>
              <a:buNone/>
              <a:defRPr b="0" i="0" sz="600" u="none" cap="none" strike="noStrike">
                <a:solidFill>
                  <a:schemeClr val="lt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cxnSp>
        <p:nvCxnSpPr>
          <p:cNvPr id="221" name="Google Shape;221;p30"/>
          <p:cNvCxnSpPr/>
          <p:nvPr/>
        </p:nvCxnSpPr>
        <p:spPr>
          <a:xfrm>
            <a:off x="175432" y="297402"/>
            <a:ext cx="144000" cy="0"/>
          </a:xfrm>
          <a:prstGeom prst="straightConnector1">
            <a:avLst/>
          </a:prstGeom>
          <a:noFill/>
          <a:ln cap="flat" cmpd="sng" w="12700">
            <a:solidFill>
              <a:schemeClr val="lt1"/>
            </a:solidFill>
            <a:prstDash val="solid"/>
            <a:miter lim="800000"/>
            <a:headEnd len="sm" w="sm" type="none"/>
            <a:tailEnd len="sm" w="sm" type="none"/>
          </a:ln>
        </p:spPr>
      </p:cxnSp>
      <p:sp>
        <p:nvSpPr>
          <p:cNvPr id="222" name="Google Shape;222;p30"/>
          <p:cNvSpPr txBox="1"/>
          <p:nvPr>
            <p:ph idx="11" type="ftr"/>
          </p:nvPr>
        </p:nvSpPr>
        <p:spPr>
          <a:xfrm>
            <a:off x="173037" y="4582718"/>
            <a:ext cx="8351100" cy="274500"/>
          </a:xfrm>
          <a:prstGeom prst="rect">
            <a:avLst/>
          </a:prstGeom>
          <a:noFill/>
          <a:ln>
            <a:noFill/>
          </a:ln>
        </p:spPr>
        <p:txBody>
          <a:bodyPr anchorCtr="0" anchor="t" bIns="0" lIns="0" spcFirstLastPara="1" rIns="0" wrap="square" tIns="0">
            <a:noAutofit/>
          </a:bodyPr>
          <a:lstStyle>
            <a:lvl1pPr lvl="0" rtl="0" algn="l">
              <a:spcBef>
                <a:spcPts val="0"/>
              </a:spcBef>
              <a:spcAft>
                <a:spcPts val="0"/>
              </a:spcAft>
              <a:buSzPts val="1400"/>
              <a:buNone/>
              <a:defRPr b="0" sz="500" cap="none">
                <a:latin typeface="Poppins"/>
                <a:ea typeface="Poppins"/>
                <a:cs typeface="Poppins"/>
                <a:sym typeface="Poppins"/>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23" name="Google Shape;223;p30"/>
          <p:cNvSpPr txBox="1"/>
          <p:nvPr>
            <p:ph idx="2" type="body"/>
          </p:nvPr>
        </p:nvSpPr>
        <p:spPr>
          <a:xfrm>
            <a:off x="173038" y="768659"/>
            <a:ext cx="2904300" cy="274500"/>
          </a:xfrm>
          <a:prstGeom prst="rect">
            <a:avLst/>
          </a:prstGeom>
          <a:noFill/>
          <a:ln>
            <a:noFill/>
          </a:ln>
        </p:spPr>
        <p:txBody>
          <a:bodyPr anchorCtr="0" anchor="ctr" bIns="0" lIns="0" spcFirstLastPara="1" rIns="0" wrap="square" tIns="0">
            <a:normAutofit/>
          </a:bodyPr>
          <a:lstStyle>
            <a:lvl1pPr indent="-228600" lvl="0" marL="457200" rtl="0" algn="l">
              <a:lnSpc>
                <a:spcPct val="100000"/>
              </a:lnSpc>
              <a:spcBef>
                <a:spcPts val="0"/>
              </a:spcBef>
              <a:spcAft>
                <a:spcPts val="0"/>
              </a:spcAft>
              <a:buClr>
                <a:schemeClr val="lt1"/>
              </a:buClr>
              <a:buSzPts val="953"/>
              <a:buNone/>
              <a:defRPr sz="953">
                <a:solidFill>
                  <a:schemeClr val="lt1"/>
                </a:solidFill>
                <a:latin typeface="Arial"/>
                <a:ea typeface="Arial"/>
                <a:cs typeface="Arial"/>
                <a:sym typeface="Arial"/>
              </a:defRPr>
            </a:lvl1pPr>
            <a:lvl2pPr indent="-228600" lvl="1" marL="914400" rtl="0" algn="l">
              <a:lnSpc>
                <a:spcPct val="100000"/>
              </a:lnSpc>
              <a:spcBef>
                <a:spcPts val="0"/>
              </a:spcBef>
              <a:spcAft>
                <a:spcPts val="0"/>
              </a:spcAft>
              <a:buClr>
                <a:srgbClr val="323C46"/>
              </a:buClr>
              <a:buSzPts val="1800"/>
              <a:buNone/>
              <a:defRPr/>
            </a:lvl2pPr>
            <a:lvl3pPr indent="-342900" lvl="2" marL="1371600" rtl="0" algn="l">
              <a:lnSpc>
                <a:spcPct val="100000"/>
              </a:lnSpc>
              <a:spcBef>
                <a:spcPts val="408"/>
              </a:spcBef>
              <a:spcAft>
                <a:spcPts val="0"/>
              </a:spcAft>
              <a:buSzPts val="1800"/>
              <a:buChar char="›"/>
              <a:defRPr/>
            </a:lvl3pPr>
            <a:lvl4pPr indent="-342900" lvl="3" marL="1828800" rtl="0" algn="l">
              <a:lnSpc>
                <a:spcPct val="100000"/>
              </a:lnSpc>
              <a:spcBef>
                <a:spcPts val="408"/>
              </a:spcBef>
              <a:spcAft>
                <a:spcPts val="0"/>
              </a:spcAft>
              <a:buSzPts val="1800"/>
              <a:buChar char="•"/>
              <a:defRPr/>
            </a:lvl4pPr>
            <a:lvl5pPr indent="-342900" lvl="4" marL="2286000" rtl="0" algn="l">
              <a:lnSpc>
                <a:spcPct val="100000"/>
              </a:lnSpc>
              <a:spcBef>
                <a:spcPts val="408"/>
              </a:spcBef>
              <a:spcAft>
                <a:spcPts val="0"/>
              </a:spcAft>
              <a:buClr>
                <a:srgbClr val="323C46"/>
              </a:buClr>
              <a:buSzPts val="1800"/>
              <a:buChar char="•"/>
              <a:defRPr/>
            </a:lvl5pPr>
            <a:lvl6pPr indent="-342900" lvl="5" marL="2743200" rtl="0" algn="l">
              <a:lnSpc>
                <a:spcPct val="90000"/>
              </a:lnSpc>
              <a:spcBef>
                <a:spcPts val="408"/>
              </a:spcBef>
              <a:spcAft>
                <a:spcPts val="0"/>
              </a:spcAft>
              <a:buClr>
                <a:schemeClr val="dk1"/>
              </a:buClr>
              <a:buSzPts val="1800"/>
              <a:buChar char="‒"/>
              <a:defRPr/>
            </a:lvl6pPr>
            <a:lvl7pPr indent="-228600" lvl="6" marL="3200400" rtl="0" algn="l">
              <a:lnSpc>
                <a:spcPct val="90000"/>
              </a:lnSpc>
              <a:spcBef>
                <a:spcPts val="1225"/>
              </a:spcBef>
              <a:spcAft>
                <a:spcPts val="0"/>
              </a:spcAft>
              <a:buClr>
                <a:srgbClr val="323C46"/>
              </a:buClr>
              <a:buSzPts val="1800"/>
              <a:buNone/>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224" name="Google Shape;224;p30"/>
          <p:cNvSpPr txBox="1"/>
          <p:nvPr>
            <p:ph idx="3" type="body"/>
          </p:nvPr>
        </p:nvSpPr>
        <p:spPr>
          <a:xfrm>
            <a:off x="173039" y="1295202"/>
            <a:ext cx="2904300" cy="2757600"/>
          </a:xfrm>
          <a:prstGeom prst="rect">
            <a:avLst/>
          </a:prstGeom>
          <a:noFill/>
          <a:ln>
            <a:noFill/>
          </a:ln>
        </p:spPr>
        <p:txBody>
          <a:bodyPr anchorCtr="0" anchor="t" bIns="0" lIns="0" spcFirstLastPara="1" rIns="0" wrap="square" tIns="0">
            <a:normAutofit/>
          </a:bodyPr>
          <a:lstStyle>
            <a:lvl1pPr indent="-228600" lvl="0" marL="457200" rtl="0" algn="l">
              <a:lnSpc>
                <a:spcPct val="100000"/>
              </a:lnSpc>
              <a:spcBef>
                <a:spcPts val="0"/>
              </a:spcBef>
              <a:spcAft>
                <a:spcPts val="0"/>
              </a:spcAft>
              <a:buClr>
                <a:schemeClr val="lt1"/>
              </a:buClr>
              <a:buSzPts val="1800"/>
              <a:buNone/>
              <a:defRPr/>
            </a:lvl1pPr>
            <a:lvl2pPr indent="-228600" lvl="1" marL="914400" rtl="0" algn="l">
              <a:lnSpc>
                <a:spcPct val="100000"/>
              </a:lnSpc>
              <a:spcBef>
                <a:spcPts val="408"/>
              </a:spcBef>
              <a:spcAft>
                <a:spcPts val="0"/>
              </a:spcAft>
              <a:buClr>
                <a:srgbClr val="323C46"/>
              </a:buClr>
              <a:buSzPts val="1800"/>
              <a:buNone/>
              <a:defRPr/>
            </a:lvl2pPr>
            <a:lvl3pPr indent="-285750" lvl="2" marL="1371600" rtl="0" algn="l">
              <a:lnSpc>
                <a:spcPct val="100000"/>
              </a:lnSpc>
              <a:spcBef>
                <a:spcPts val="408"/>
              </a:spcBef>
              <a:spcAft>
                <a:spcPts val="0"/>
              </a:spcAft>
              <a:buSzPts val="900"/>
              <a:buChar char="›"/>
              <a:defRPr sz="900">
                <a:solidFill>
                  <a:schemeClr val="dk1"/>
                </a:solidFill>
                <a:latin typeface="Arial"/>
                <a:ea typeface="Arial"/>
                <a:cs typeface="Arial"/>
                <a:sym typeface="Arial"/>
              </a:defRPr>
            </a:lvl3pPr>
            <a:lvl4pPr indent="-285750" lvl="3" marL="1828800" rtl="0" algn="l">
              <a:lnSpc>
                <a:spcPct val="100000"/>
              </a:lnSpc>
              <a:spcBef>
                <a:spcPts val="408"/>
              </a:spcBef>
              <a:spcAft>
                <a:spcPts val="0"/>
              </a:spcAft>
              <a:buSzPts val="900"/>
              <a:buChar char="•"/>
              <a:defRPr sz="900">
                <a:solidFill>
                  <a:schemeClr val="dk1"/>
                </a:solidFill>
                <a:latin typeface="Arial"/>
                <a:ea typeface="Arial"/>
                <a:cs typeface="Arial"/>
                <a:sym typeface="Arial"/>
              </a:defRPr>
            </a:lvl4pPr>
            <a:lvl5pPr indent="-342900" lvl="4" marL="2286000" rtl="0" algn="l">
              <a:lnSpc>
                <a:spcPct val="100000"/>
              </a:lnSpc>
              <a:spcBef>
                <a:spcPts val="408"/>
              </a:spcBef>
              <a:spcAft>
                <a:spcPts val="0"/>
              </a:spcAft>
              <a:buClr>
                <a:srgbClr val="323C46"/>
              </a:buClr>
              <a:buSzPts val="1800"/>
              <a:buChar char="•"/>
              <a:defRPr/>
            </a:lvl5pPr>
            <a:lvl6pPr indent="-285750" lvl="5" marL="2743200" rtl="0" algn="l">
              <a:lnSpc>
                <a:spcPct val="90000"/>
              </a:lnSpc>
              <a:spcBef>
                <a:spcPts val="408"/>
              </a:spcBef>
              <a:spcAft>
                <a:spcPts val="0"/>
              </a:spcAft>
              <a:buClr>
                <a:schemeClr val="dk1"/>
              </a:buClr>
              <a:buSzPts val="900"/>
              <a:buChar char="‒"/>
              <a:defRPr sz="900">
                <a:solidFill>
                  <a:schemeClr val="dk1"/>
                </a:solidFill>
                <a:latin typeface="Arial"/>
                <a:ea typeface="Arial"/>
                <a:cs typeface="Arial"/>
                <a:sym typeface="Arial"/>
              </a:defRPr>
            </a:lvl6pPr>
            <a:lvl7pPr indent="-228600" lvl="6" marL="3200400" rtl="0" algn="l">
              <a:lnSpc>
                <a:spcPct val="90000"/>
              </a:lnSpc>
              <a:spcBef>
                <a:spcPts val="1225"/>
              </a:spcBef>
              <a:spcAft>
                <a:spcPts val="0"/>
              </a:spcAft>
              <a:buClr>
                <a:srgbClr val="323C46"/>
              </a:buClr>
              <a:buSzPts val="900"/>
              <a:buFont typeface="Arial"/>
              <a:buNone/>
              <a:defRPr sz="900">
                <a:solidFill>
                  <a:srgbClr val="323C46"/>
                </a:solidFill>
                <a:latin typeface="Arial"/>
                <a:ea typeface="Arial"/>
                <a:cs typeface="Arial"/>
                <a:sym typeface="Arial"/>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1 column">
  <p:cSld name="TEXT 1 column">
    <p:spTree>
      <p:nvGrpSpPr>
        <p:cNvPr id="27" name="Shape 27"/>
        <p:cNvGrpSpPr/>
        <p:nvPr/>
      </p:nvGrpSpPr>
      <p:grpSpPr>
        <a:xfrm>
          <a:off x="0" y="0"/>
          <a:ext cx="0" cy="0"/>
          <a:chOff x="0" y="0"/>
          <a:chExt cx="0" cy="0"/>
        </a:xfrm>
      </p:grpSpPr>
      <p:sp>
        <p:nvSpPr>
          <p:cNvPr id="28" name="Google Shape;28;p4"/>
          <p:cNvSpPr txBox="1"/>
          <p:nvPr/>
        </p:nvSpPr>
        <p:spPr>
          <a:xfrm>
            <a:off x="1387567" y="4946782"/>
            <a:ext cx="6369000" cy="175200"/>
          </a:xfrm>
          <a:prstGeom prst="rect">
            <a:avLst/>
          </a:prstGeom>
          <a:noFill/>
          <a:ln>
            <a:noFill/>
          </a:ln>
        </p:spPr>
        <p:txBody>
          <a:bodyPr anchorCtr="0" anchor="ctr" bIns="28800" lIns="36000" spcFirstLastPara="1" rIns="36000" wrap="square" tIns="36000">
            <a:noAutofit/>
          </a:bodyPr>
          <a:lstStyle/>
          <a:p>
            <a:pPr indent="0" lvl="0" marL="0" marR="0" rtl="0" algn="ctr">
              <a:lnSpc>
                <a:spcPct val="100000"/>
              </a:lnSpc>
              <a:spcBef>
                <a:spcPts val="0"/>
              </a:spcBef>
              <a:spcAft>
                <a:spcPts val="0"/>
              </a:spcAft>
              <a:buClr>
                <a:schemeClr val="dk1"/>
              </a:buClr>
              <a:buSzPts val="500"/>
              <a:buFont typeface="Arial"/>
              <a:buNone/>
            </a:pPr>
            <a:r>
              <a:rPr b="0" i="1" lang="en" sz="500" u="none" cap="none" strike="noStrike">
                <a:solidFill>
                  <a:schemeClr val="dk1"/>
                </a:solidFill>
                <a:latin typeface="Arial"/>
                <a:ea typeface="Arial"/>
                <a:cs typeface="Arial"/>
                <a:sym typeface="Arial"/>
              </a:rPr>
              <a:t>Information provided for illustration purpose only, no binding contractual force. Past performances are not necessarily indicative of future returns. Future projections have no binding contractual value.</a:t>
            </a:r>
            <a:endParaRPr/>
          </a:p>
        </p:txBody>
      </p:sp>
      <p:sp>
        <p:nvSpPr>
          <p:cNvPr id="29" name="Google Shape;29;p4"/>
          <p:cNvSpPr txBox="1"/>
          <p:nvPr>
            <p:ph idx="12" type="sldNum"/>
          </p:nvPr>
        </p:nvSpPr>
        <p:spPr>
          <a:xfrm>
            <a:off x="176213" y="122270"/>
            <a:ext cx="143100" cy="171300"/>
          </a:xfrm>
          <a:prstGeom prst="rect">
            <a:avLst/>
          </a:prstGeom>
          <a:noFill/>
          <a:ln>
            <a:noFill/>
          </a:ln>
        </p:spPr>
        <p:txBody>
          <a:bodyPr anchorCtr="0" anchor="ctr" bIns="0" lIns="0" spcFirstLastPara="1" rIns="0" wrap="square" tIns="0">
            <a:noAutofit/>
          </a:bodyPr>
          <a:lstStyle>
            <a:lvl1pPr indent="0" lvl="0" marL="0" rtl="0" algn="ctr">
              <a:spcBef>
                <a:spcPts val="0"/>
              </a:spcBef>
              <a:buNone/>
              <a:defRPr b="0" i="0" sz="600" u="none" cap="none" strike="noStrike">
                <a:solidFill>
                  <a:schemeClr val="lt1"/>
                </a:solidFill>
                <a:latin typeface="Arial"/>
                <a:ea typeface="Arial"/>
                <a:cs typeface="Arial"/>
                <a:sym typeface="Arial"/>
              </a:defRPr>
            </a:lvl1pPr>
            <a:lvl2pPr indent="0" lvl="1" marL="0" rtl="0" algn="ctr">
              <a:spcBef>
                <a:spcPts val="0"/>
              </a:spcBef>
              <a:buNone/>
              <a:defRPr b="0" i="0" sz="600" u="none" cap="none" strike="noStrike">
                <a:solidFill>
                  <a:schemeClr val="lt1"/>
                </a:solidFill>
                <a:latin typeface="Arial"/>
                <a:ea typeface="Arial"/>
                <a:cs typeface="Arial"/>
                <a:sym typeface="Arial"/>
              </a:defRPr>
            </a:lvl2pPr>
            <a:lvl3pPr indent="0" lvl="2" marL="0" rtl="0" algn="ctr">
              <a:spcBef>
                <a:spcPts val="0"/>
              </a:spcBef>
              <a:buNone/>
              <a:defRPr b="0" i="0" sz="600" u="none" cap="none" strike="noStrike">
                <a:solidFill>
                  <a:schemeClr val="lt1"/>
                </a:solidFill>
                <a:latin typeface="Arial"/>
                <a:ea typeface="Arial"/>
                <a:cs typeface="Arial"/>
                <a:sym typeface="Arial"/>
              </a:defRPr>
            </a:lvl3pPr>
            <a:lvl4pPr indent="0" lvl="3" marL="0" rtl="0" algn="ctr">
              <a:spcBef>
                <a:spcPts val="0"/>
              </a:spcBef>
              <a:buNone/>
              <a:defRPr b="0" i="0" sz="600" u="none" cap="none" strike="noStrike">
                <a:solidFill>
                  <a:schemeClr val="lt1"/>
                </a:solidFill>
                <a:latin typeface="Arial"/>
                <a:ea typeface="Arial"/>
                <a:cs typeface="Arial"/>
                <a:sym typeface="Arial"/>
              </a:defRPr>
            </a:lvl4pPr>
            <a:lvl5pPr indent="0" lvl="4" marL="0" rtl="0" algn="ctr">
              <a:spcBef>
                <a:spcPts val="0"/>
              </a:spcBef>
              <a:buNone/>
              <a:defRPr b="0" i="0" sz="600" u="none" cap="none" strike="noStrike">
                <a:solidFill>
                  <a:schemeClr val="lt1"/>
                </a:solidFill>
                <a:latin typeface="Arial"/>
                <a:ea typeface="Arial"/>
                <a:cs typeface="Arial"/>
                <a:sym typeface="Arial"/>
              </a:defRPr>
            </a:lvl5pPr>
            <a:lvl6pPr indent="0" lvl="5" marL="0" rtl="0" algn="ctr">
              <a:spcBef>
                <a:spcPts val="0"/>
              </a:spcBef>
              <a:buNone/>
              <a:defRPr b="0" i="0" sz="600" u="none" cap="none" strike="noStrike">
                <a:solidFill>
                  <a:schemeClr val="lt1"/>
                </a:solidFill>
                <a:latin typeface="Arial"/>
                <a:ea typeface="Arial"/>
                <a:cs typeface="Arial"/>
                <a:sym typeface="Arial"/>
              </a:defRPr>
            </a:lvl6pPr>
            <a:lvl7pPr indent="0" lvl="6" marL="0" rtl="0" algn="ctr">
              <a:spcBef>
                <a:spcPts val="0"/>
              </a:spcBef>
              <a:buNone/>
              <a:defRPr b="0" i="0" sz="600" u="none" cap="none" strike="noStrike">
                <a:solidFill>
                  <a:schemeClr val="lt1"/>
                </a:solidFill>
                <a:latin typeface="Arial"/>
                <a:ea typeface="Arial"/>
                <a:cs typeface="Arial"/>
                <a:sym typeface="Arial"/>
              </a:defRPr>
            </a:lvl7pPr>
            <a:lvl8pPr indent="0" lvl="7" marL="0" rtl="0" algn="ctr">
              <a:spcBef>
                <a:spcPts val="0"/>
              </a:spcBef>
              <a:buNone/>
              <a:defRPr b="0" i="0" sz="600" u="none" cap="none" strike="noStrike">
                <a:solidFill>
                  <a:schemeClr val="lt1"/>
                </a:solidFill>
                <a:latin typeface="Arial"/>
                <a:ea typeface="Arial"/>
                <a:cs typeface="Arial"/>
                <a:sym typeface="Arial"/>
              </a:defRPr>
            </a:lvl8pPr>
            <a:lvl9pPr indent="0" lvl="8" marL="0" rtl="0" algn="ctr">
              <a:spcBef>
                <a:spcPts val="0"/>
              </a:spcBef>
              <a:buNone/>
              <a:defRPr b="0" i="0" sz="600" u="none" cap="none" strike="noStrike">
                <a:solidFill>
                  <a:schemeClr val="lt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sp>
        <p:nvSpPr>
          <p:cNvPr id="30" name="Google Shape;30;p4"/>
          <p:cNvSpPr txBox="1"/>
          <p:nvPr>
            <p:ph type="title"/>
          </p:nvPr>
        </p:nvSpPr>
        <p:spPr>
          <a:xfrm>
            <a:off x="173036" y="479426"/>
            <a:ext cx="8357700" cy="274500"/>
          </a:xfrm>
          <a:prstGeom prst="rect">
            <a:avLst/>
          </a:prstGeom>
          <a:noFill/>
          <a:ln>
            <a:noFill/>
          </a:ln>
        </p:spPr>
        <p:txBody>
          <a:bodyPr anchorCtr="0" anchor="ctr" bIns="0" lIns="0" spcFirstLastPara="1" rIns="0" wrap="square" tIns="0">
            <a:noAutofit/>
          </a:bodyPr>
          <a:lstStyle>
            <a:lvl1pPr lvl="0" rtl="0" algn="l">
              <a:lnSpc>
                <a:spcPct val="90000"/>
              </a:lnSpc>
              <a:spcBef>
                <a:spcPts val="0"/>
              </a:spcBef>
              <a:spcAft>
                <a:spcPts val="0"/>
              </a:spcAft>
              <a:buClr>
                <a:schemeClr val="dk1"/>
              </a:buClr>
              <a:buSzPts val="1400"/>
              <a:buFont typeface="Arial Black"/>
              <a:buNone/>
              <a:defRPr cap="none"/>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1" name="Google Shape;31;p4"/>
          <p:cNvSpPr txBox="1"/>
          <p:nvPr>
            <p:ph idx="1" type="body"/>
          </p:nvPr>
        </p:nvSpPr>
        <p:spPr>
          <a:xfrm>
            <a:off x="173037" y="768659"/>
            <a:ext cx="8353500" cy="269700"/>
          </a:xfrm>
          <a:prstGeom prst="rect">
            <a:avLst/>
          </a:prstGeom>
          <a:noFill/>
          <a:ln>
            <a:noFill/>
          </a:ln>
        </p:spPr>
        <p:txBody>
          <a:bodyPr anchorCtr="0" anchor="ctr" bIns="0" lIns="0" spcFirstLastPara="1" rIns="0" wrap="square" tIns="0">
            <a:normAutofit/>
          </a:bodyPr>
          <a:lstStyle>
            <a:lvl1pPr indent="-228600" lvl="0" marL="457200" rtl="0" algn="l">
              <a:lnSpc>
                <a:spcPct val="100000"/>
              </a:lnSpc>
              <a:spcBef>
                <a:spcPts val="0"/>
              </a:spcBef>
              <a:spcAft>
                <a:spcPts val="0"/>
              </a:spcAft>
              <a:buClr>
                <a:schemeClr val="lt1"/>
              </a:buClr>
              <a:buSzPts val="953"/>
              <a:buNone/>
              <a:defRPr b="1" sz="953" cap="none">
                <a:solidFill>
                  <a:schemeClr val="lt1"/>
                </a:solidFill>
                <a:latin typeface="Arial"/>
                <a:ea typeface="Arial"/>
                <a:cs typeface="Arial"/>
                <a:sym typeface="Arial"/>
              </a:defRPr>
            </a:lvl1pPr>
            <a:lvl2pPr indent="-228600" lvl="1" marL="914400" rtl="0" algn="l">
              <a:lnSpc>
                <a:spcPct val="100000"/>
              </a:lnSpc>
              <a:spcBef>
                <a:spcPts val="0"/>
              </a:spcBef>
              <a:spcAft>
                <a:spcPts val="0"/>
              </a:spcAft>
              <a:buClr>
                <a:srgbClr val="323C46"/>
              </a:buClr>
              <a:buSzPts val="1800"/>
              <a:buNone/>
              <a:defRPr/>
            </a:lvl2pPr>
            <a:lvl3pPr indent="-342900" lvl="2" marL="1371600" rtl="0" algn="l">
              <a:lnSpc>
                <a:spcPct val="100000"/>
              </a:lnSpc>
              <a:spcBef>
                <a:spcPts val="408"/>
              </a:spcBef>
              <a:spcAft>
                <a:spcPts val="0"/>
              </a:spcAft>
              <a:buSzPts val="1800"/>
              <a:buChar char="›"/>
              <a:defRPr/>
            </a:lvl3pPr>
            <a:lvl4pPr indent="-342900" lvl="3" marL="1828800" rtl="0" algn="l">
              <a:lnSpc>
                <a:spcPct val="100000"/>
              </a:lnSpc>
              <a:spcBef>
                <a:spcPts val="408"/>
              </a:spcBef>
              <a:spcAft>
                <a:spcPts val="0"/>
              </a:spcAft>
              <a:buSzPts val="1800"/>
              <a:buChar char="•"/>
              <a:defRPr/>
            </a:lvl4pPr>
            <a:lvl5pPr indent="-342900" lvl="4" marL="2286000" rtl="0" algn="l">
              <a:lnSpc>
                <a:spcPct val="100000"/>
              </a:lnSpc>
              <a:spcBef>
                <a:spcPts val="408"/>
              </a:spcBef>
              <a:spcAft>
                <a:spcPts val="0"/>
              </a:spcAft>
              <a:buClr>
                <a:srgbClr val="323C46"/>
              </a:buClr>
              <a:buSzPts val="1800"/>
              <a:buChar char="•"/>
              <a:defRPr/>
            </a:lvl5pPr>
            <a:lvl6pPr indent="-342900" lvl="5" marL="2743200" rtl="0" algn="l">
              <a:lnSpc>
                <a:spcPct val="90000"/>
              </a:lnSpc>
              <a:spcBef>
                <a:spcPts val="408"/>
              </a:spcBef>
              <a:spcAft>
                <a:spcPts val="0"/>
              </a:spcAft>
              <a:buClr>
                <a:schemeClr val="dk1"/>
              </a:buClr>
              <a:buSzPts val="1800"/>
              <a:buChar char="‒"/>
              <a:defRPr/>
            </a:lvl6pPr>
            <a:lvl7pPr indent="-228600" lvl="6" marL="3200400" rtl="0" algn="l">
              <a:lnSpc>
                <a:spcPct val="90000"/>
              </a:lnSpc>
              <a:spcBef>
                <a:spcPts val="1225"/>
              </a:spcBef>
              <a:spcAft>
                <a:spcPts val="0"/>
              </a:spcAft>
              <a:buClr>
                <a:srgbClr val="323C46"/>
              </a:buClr>
              <a:buSzPts val="1800"/>
              <a:buNone/>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32" name="Google Shape;32;p4"/>
          <p:cNvSpPr txBox="1"/>
          <p:nvPr>
            <p:ph idx="11" type="ftr"/>
          </p:nvPr>
        </p:nvSpPr>
        <p:spPr>
          <a:xfrm>
            <a:off x="173036" y="4582718"/>
            <a:ext cx="8357700" cy="274500"/>
          </a:xfrm>
          <a:prstGeom prst="rect">
            <a:avLst/>
          </a:prstGeom>
          <a:noFill/>
          <a:ln>
            <a:noFill/>
          </a:ln>
        </p:spPr>
        <p:txBody>
          <a:bodyPr anchorCtr="0" anchor="t" bIns="0" lIns="0" spcFirstLastPara="1" rIns="0" wrap="square" tIns="0">
            <a:noAutofit/>
          </a:bodyPr>
          <a:lstStyle>
            <a:lvl1pPr lvl="0" rtl="0" algn="l">
              <a:spcBef>
                <a:spcPts val="0"/>
              </a:spcBef>
              <a:spcAft>
                <a:spcPts val="0"/>
              </a:spcAft>
              <a:buSzPts val="1400"/>
              <a:buNone/>
              <a:defRPr b="0" sz="500" cap="none">
                <a:latin typeface="Poppins"/>
                <a:ea typeface="Poppins"/>
                <a:cs typeface="Poppins"/>
                <a:sym typeface="Poppins"/>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EY FIGURES">
  <p:cSld name="KEY FIGURES">
    <p:spTree>
      <p:nvGrpSpPr>
        <p:cNvPr id="225" name="Shape 225"/>
        <p:cNvGrpSpPr/>
        <p:nvPr/>
      </p:nvGrpSpPr>
      <p:grpSpPr>
        <a:xfrm>
          <a:off x="0" y="0"/>
          <a:ext cx="0" cy="0"/>
          <a:chOff x="0" y="0"/>
          <a:chExt cx="0" cy="0"/>
        </a:xfrm>
      </p:grpSpPr>
      <p:sp>
        <p:nvSpPr>
          <p:cNvPr id="226" name="Google Shape;226;p31"/>
          <p:cNvSpPr/>
          <p:nvPr/>
        </p:nvSpPr>
        <p:spPr>
          <a:xfrm>
            <a:off x="5929200" y="1"/>
            <a:ext cx="3214800" cy="5143500"/>
          </a:xfrm>
          <a:prstGeom prst="rect">
            <a:avLst/>
          </a:prstGeom>
          <a:solidFill>
            <a:srgbClr val="EBEBE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833" u="none" cap="none" strike="noStrike">
              <a:solidFill>
                <a:schemeClr val="dk1"/>
              </a:solidFill>
              <a:latin typeface="Arial"/>
              <a:ea typeface="Arial"/>
              <a:cs typeface="Arial"/>
              <a:sym typeface="Arial"/>
            </a:endParaRPr>
          </a:p>
        </p:txBody>
      </p:sp>
      <p:cxnSp>
        <p:nvCxnSpPr>
          <p:cNvPr id="227" name="Google Shape;227;p31"/>
          <p:cNvCxnSpPr/>
          <p:nvPr/>
        </p:nvCxnSpPr>
        <p:spPr>
          <a:xfrm>
            <a:off x="6286002" y="628779"/>
            <a:ext cx="2501100" cy="0"/>
          </a:xfrm>
          <a:prstGeom prst="straightConnector1">
            <a:avLst/>
          </a:prstGeom>
          <a:noFill/>
          <a:ln cap="flat" cmpd="sng" w="9525">
            <a:solidFill>
              <a:schemeClr val="dk1"/>
            </a:solidFill>
            <a:prstDash val="solid"/>
            <a:miter lim="800000"/>
            <a:headEnd len="sm" w="sm" type="none"/>
            <a:tailEnd len="sm" w="sm" type="none"/>
          </a:ln>
        </p:spPr>
      </p:cxnSp>
      <p:sp>
        <p:nvSpPr>
          <p:cNvPr id="228" name="Google Shape;228;p31"/>
          <p:cNvSpPr txBox="1"/>
          <p:nvPr/>
        </p:nvSpPr>
        <p:spPr>
          <a:xfrm>
            <a:off x="6992477" y="530918"/>
            <a:ext cx="1088100" cy="217800"/>
          </a:xfrm>
          <a:prstGeom prst="rect">
            <a:avLst/>
          </a:prstGeom>
          <a:solidFill>
            <a:srgbClr val="EBEBEB"/>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 sz="816" u="none" cap="none" strike="noStrike">
                <a:solidFill>
                  <a:schemeClr val="dk1"/>
                </a:solidFill>
                <a:latin typeface="Arial"/>
                <a:ea typeface="Arial"/>
                <a:cs typeface="Arial"/>
                <a:sym typeface="Arial"/>
              </a:rPr>
              <a:t>KEY FIGURES</a:t>
            </a:r>
            <a:endParaRPr/>
          </a:p>
        </p:txBody>
      </p:sp>
      <p:cxnSp>
        <p:nvCxnSpPr>
          <p:cNvPr id="229" name="Google Shape;229;p31"/>
          <p:cNvCxnSpPr/>
          <p:nvPr/>
        </p:nvCxnSpPr>
        <p:spPr>
          <a:xfrm>
            <a:off x="6286002" y="2032173"/>
            <a:ext cx="2501100" cy="0"/>
          </a:xfrm>
          <a:prstGeom prst="straightConnector1">
            <a:avLst/>
          </a:prstGeom>
          <a:noFill/>
          <a:ln cap="flat" cmpd="sng" w="9525">
            <a:solidFill>
              <a:schemeClr val="dk1"/>
            </a:solidFill>
            <a:prstDash val="solid"/>
            <a:miter lim="800000"/>
            <a:headEnd len="sm" w="sm" type="none"/>
            <a:tailEnd len="sm" w="sm" type="none"/>
          </a:ln>
        </p:spPr>
      </p:cxnSp>
      <p:cxnSp>
        <p:nvCxnSpPr>
          <p:cNvPr id="230" name="Google Shape;230;p31"/>
          <p:cNvCxnSpPr/>
          <p:nvPr/>
        </p:nvCxnSpPr>
        <p:spPr>
          <a:xfrm>
            <a:off x="6286002" y="3468291"/>
            <a:ext cx="2501100" cy="0"/>
          </a:xfrm>
          <a:prstGeom prst="straightConnector1">
            <a:avLst/>
          </a:prstGeom>
          <a:noFill/>
          <a:ln cap="flat" cmpd="sng" w="9525">
            <a:solidFill>
              <a:schemeClr val="dk1"/>
            </a:solidFill>
            <a:prstDash val="solid"/>
            <a:miter lim="800000"/>
            <a:headEnd len="sm" w="sm" type="none"/>
            <a:tailEnd len="sm" w="sm" type="none"/>
          </a:ln>
        </p:spPr>
      </p:cxnSp>
      <p:cxnSp>
        <p:nvCxnSpPr>
          <p:cNvPr id="231" name="Google Shape;231;p31"/>
          <p:cNvCxnSpPr/>
          <p:nvPr/>
        </p:nvCxnSpPr>
        <p:spPr>
          <a:xfrm>
            <a:off x="6286002" y="4500184"/>
            <a:ext cx="2501100" cy="0"/>
          </a:xfrm>
          <a:prstGeom prst="straightConnector1">
            <a:avLst/>
          </a:prstGeom>
          <a:noFill/>
          <a:ln cap="flat" cmpd="sng" w="9525">
            <a:solidFill>
              <a:schemeClr val="dk1"/>
            </a:solidFill>
            <a:prstDash val="solid"/>
            <a:miter lim="800000"/>
            <a:headEnd len="sm" w="sm" type="none"/>
            <a:tailEnd len="sm" w="sm" type="none"/>
          </a:ln>
        </p:spPr>
      </p:cxnSp>
      <p:sp>
        <p:nvSpPr>
          <p:cNvPr id="232" name="Google Shape;232;p31"/>
          <p:cNvSpPr txBox="1"/>
          <p:nvPr>
            <p:ph idx="1" type="body"/>
          </p:nvPr>
        </p:nvSpPr>
        <p:spPr>
          <a:xfrm>
            <a:off x="6399000" y="986400"/>
            <a:ext cx="2275200" cy="439200"/>
          </a:xfrm>
          <a:prstGeom prst="rect">
            <a:avLst/>
          </a:prstGeom>
          <a:noFill/>
          <a:ln>
            <a:noFill/>
          </a:ln>
        </p:spPr>
        <p:txBody>
          <a:bodyPr anchorCtr="0" anchor="b" bIns="0" lIns="0" spcFirstLastPara="1" rIns="0" wrap="square" tIns="0">
            <a:normAutofit/>
          </a:bodyPr>
          <a:lstStyle>
            <a:lvl1pPr indent="-228600" lvl="0" marL="457200" rtl="0" algn="ctr">
              <a:lnSpc>
                <a:spcPct val="100000"/>
              </a:lnSpc>
              <a:spcBef>
                <a:spcPts val="0"/>
              </a:spcBef>
              <a:spcAft>
                <a:spcPts val="0"/>
              </a:spcAft>
              <a:buClr>
                <a:schemeClr val="lt1"/>
              </a:buClr>
              <a:buSzPts val="2300"/>
              <a:buNone/>
              <a:defRPr sz="2300">
                <a:solidFill>
                  <a:schemeClr val="lt1"/>
                </a:solidFill>
              </a:defRPr>
            </a:lvl1pPr>
            <a:lvl2pPr indent="-228600" lvl="1" marL="914400" rtl="0" algn="l">
              <a:lnSpc>
                <a:spcPct val="100000"/>
              </a:lnSpc>
              <a:spcBef>
                <a:spcPts val="408"/>
              </a:spcBef>
              <a:spcAft>
                <a:spcPts val="0"/>
              </a:spcAft>
              <a:buClr>
                <a:srgbClr val="323C46"/>
              </a:buClr>
              <a:buSzPts val="3400"/>
              <a:buNone/>
              <a:defRPr sz="3400"/>
            </a:lvl2pPr>
            <a:lvl3pPr indent="-228600" lvl="2" marL="1371600" rtl="0" algn="l">
              <a:lnSpc>
                <a:spcPct val="100000"/>
              </a:lnSpc>
              <a:spcBef>
                <a:spcPts val="408"/>
              </a:spcBef>
              <a:spcAft>
                <a:spcPts val="0"/>
              </a:spcAft>
              <a:buSzPts val="3400"/>
              <a:buNone/>
              <a:defRPr sz="3400"/>
            </a:lvl3pPr>
            <a:lvl4pPr indent="-228600" lvl="3" marL="1828800" rtl="0" algn="l">
              <a:lnSpc>
                <a:spcPct val="100000"/>
              </a:lnSpc>
              <a:spcBef>
                <a:spcPts val="408"/>
              </a:spcBef>
              <a:spcAft>
                <a:spcPts val="0"/>
              </a:spcAft>
              <a:buSzPts val="3400"/>
              <a:buNone/>
              <a:defRPr sz="3400"/>
            </a:lvl4pPr>
            <a:lvl5pPr indent="-228600" lvl="4" marL="2286000" rtl="0" algn="l">
              <a:lnSpc>
                <a:spcPct val="100000"/>
              </a:lnSpc>
              <a:spcBef>
                <a:spcPts val="408"/>
              </a:spcBef>
              <a:spcAft>
                <a:spcPts val="0"/>
              </a:spcAft>
              <a:buClr>
                <a:srgbClr val="323C46"/>
              </a:buClr>
              <a:buSzPts val="3400"/>
              <a:buNone/>
              <a:defRPr sz="3400"/>
            </a:lvl5pPr>
            <a:lvl6pPr indent="-342900" lvl="5" marL="2743200" rtl="0" algn="l">
              <a:lnSpc>
                <a:spcPct val="90000"/>
              </a:lnSpc>
              <a:spcBef>
                <a:spcPts val="408"/>
              </a:spcBef>
              <a:spcAft>
                <a:spcPts val="0"/>
              </a:spcAft>
              <a:buClr>
                <a:schemeClr val="dk1"/>
              </a:buClr>
              <a:buSzPts val="1800"/>
              <a:buChar char="‒"/>
              <a:defRPr/>
            </a:lvl6pPr>
            <a:lvl7pPr indent="-228600" lvl="6" marL="3200400" rtl="0" algn="l">
              <a:lnSpc>
                <a:spcPct val="90000"/>
              </a:lnSpc>
              <a:spcBef>
                <a:spcPts val="1225"/>
              </a:spcBef>
              <a:spcAft>
                <a:spcPts val="0"/>
              </a:spcAft>
              <a:buClr>
                <a:srgbClr val="323C46"/>
              </a:buClr>
              <a:buSzPts val="1800"/>
              <a:buNone/>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233" name="Google Shape;233;p31"/>
          <p:cNvSpPr txBox="1"/>
          <p:nvPr>
            <p:ph idx="2" type="body"/>
          </p:nvPr>
        </p:nvSpPr>
        <p:spPr>
          <a:xfrm>
            <a:off x="6399000" y="1418400"/>
            <a:ext cx="2275200" cy="414000"/>
          </a:xfrm>
          <a:prstGeom prst="rect">
            <a:avLst/>
          </a:prstGeom>
          <a:noFill/>
          <a:ln>
            <a:noFill/>
          </a:ln>
        </p:spPr>
        <p:txBody>
          <a:bodyPr anchorCtr="0" anchor="t" bIns="0" lIns="0" spcFirstLastPara="1" rIns="0" wrap="square" tIns="0">
            <a:normAutofit/>
          </a:bodyPr>
          <a:lstStyle>
            <a:lvl1pPr indent="-228600" lvl="0" marL="457200" rtl="0" algn="ctr">
              <a:lnSpc>
                <a:spcPct val="100000"/>
              </a:lnSpc>
              <a:spcBef>
                <a:spcPts val="0"/>
              </a:spcBef>
              <a:spcAft>
                <a:spcPts val="0"/>
              </a:spcAft>
              <a:buClr>
                <a:schemeClr val="dk1"/>
              </a:buClr>
              <a:buSzPts val="550"/>
              <a:buNone/>
              <a:defRPr sz="550">
                <a:solidFill>
                  <a:schemeClr val="dk1"/>
                </a:solidFill>
              </a:defRPr>
            </a:lvl1pPr>
            <a:lvl2pPr indent="-228600" lvl="1" marL="914400" rtl="0" algn="l">
              <a:lnSpc>
                <a:spcPct val="100000"/>
              </a:lnSpc>
              <a:spcBef>
                <a:spcPts val="408"/>
              </a:spcBef>
              <a:spcAft>
                <a:spcPts val="0"/>
              </a:spcAft>
              <a:buClr>
                <a:srgbClr val="323C46"/>
              </a:buClr>
              <a:buSzPts val="3400"/>
              <a:buNone/>
              <a:defRPr sz="3400"/>
            </a:lvl2pPr>
            <a:lvl3pPr indent="-228600" lvl="2" marL="1371600" rtl="0" algn="l">
              <a:lnSpc>
                <a:spcPct val="100000"/>
              </a:lnSpc>
              <a:spcBef>
                <a:spcPts val="408"/>
              </a:spcBef>
              <a:spcAft>
                <a:spcPts val="0"/>
              </a:spcAft>
              <a:buSzPts val="3400"/>
              <a:buNone/>
              <a:defRPr sz="3400"/>
            </a:lvl3pPr>
            <a:lvl4pPr indent="-228600" lvl="3" marL="1828800" rtl="0" algn="l">
              <a:lnSpc>
                <a:spcPct val="100000"/>
              </a:lnSpc>
              <a:spcBef>
                <a:spcPts val="408"/>
              </a:spcBef>
              <a:spcAft>
                <a:spcPts val="0"/>
              </a:spcAft>
              <a:buSzPts val="3400"/>
              <a:buNone/>
              <a:defRPr sz="3400"/>
            </a:lvl4pPr>
            <a:lvl5pPr indent="-228600" lvl="4" marL="2286000" rtl="0" algn="l">
              <a:lnSpc>
                <a:spcPct val="100000"/>
              </a:lnSpc>
              <a:spcBef>
                <a:spcPts val="408"/>
              </a:spcBef>
              <a:spcAft>
                <a:spcPts val="0"/>
              </a:spcAft>
              <a:buClr>
                <a:srgbClr val="323C46"/>
              </a:buClr>
              <a:buSzPts val="3400"/>
              <a:buNone/>
              <a:defRPr sz="3400"/>
            </a:lvl5pPr>
            <a:lvl6pPr indent="-342900" lvl="5" marL="2743200" rtl="0" algn="l">
              <a:lnSpc>
                <a:spcPct val="90000"/>
              </a:lnSpc>
              <a:spcBef>
                <a:spcPts val="408"/>
              </a:spcBef>
              <a:spcAft>
                <a:spcPts val="0"/>
              </a:spcAft>
              <a:buClr>
                <a:schemeClr val="dk1"/>
              </a:buClr>
              <a:buSzPts val="1800"/>
              <a:buChar char="‒"/>
              <a:defRPr/>
            </a:lvl6pPr>
            <a:lvl7pPr indent="-228600" lvl="6" marL="3200400" rtl="0" algn="l">
              <a:lnSpc>
                <a:spcPct val="90000"/>
              </a:lnSpc>
              <a:spcBef>
                <a:spcPts val="1225"/>
              </a:spcBef>
              <a:spcAft>
                <a:spcPts val="0"/>
              </a:spcAft>
              <a:buClr>
                <a:srgbClr val="323C46"/>
              </a:buClr>
              <a:buSzPts val="1800"/>
              <a:buNone/>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234" name="Google Shape;234;p31"/>
          <p:cNvSpPr txBox="1"/>
          <p:nvPr>
            <p:ph idx="3" type="body"/>
          </p:nvPr>
        </p:nvSpPr>
        <p:spPr>
          <a:xfrm>
            <a:off x="6399000" y="2250000"/>
            <a:ext cx="2275200" cy="608400"/>
          </a:xfrm>
          <a:prstGeom prst="rect">
            <a:avLst/>
          </a:prstGeom>
          <a:noFill/>
          <a:ln>
            <a:noFill/>
          </a:ln>
        </p:spPr>
        <p:txBody>
          <a:bodyPr anchorCtr="0" anchor="b" bIns="0" lIns="0" spcFirstLastPara="1" rIns="0" wrap="square" tIns="0">
            <a:normAutofit/>
          </a:bodyPr>
          <a:lstStyle>
            <a:lvl1pPr indent="-228600" lvl="0" marL="457200" rtl="0" algn="ctr">
              <a:lnSpc>
                <a:spcPct val="100000"/>
              </a:lnSpc>
              <a:spcBef>
                <a:spcPts val="0"/>
              </a:spcBef>
              <a:spcAft>
                <a:spcPts val="0"/>
              </a:spcAft>
              <a:buClr>
                <a:schemeClr val="lt1"/>
              </a:buClr>
              <a:buSzPts val="3550"/>
              <a:buNone/>
              <a:defRPr b="1" sz="3550">
                <a:solidFill>
                  <a:schemeClr val="lt1"/>
                </a:solidFill>
              </a:defRPr>
            </a:lvl1pPr>
            <a:lvl2pPr indent="-228600" lvl="1" marL="914400" rtl="0" algn="l">
              <a:lnSpc>
                <a:spcPct val="100000"/>
              </a:lnSpc>
              <a:spcBef>
                <a:spcPts val="408"/>
              </a:spcBef>
              <a:spcAft>
                <a:spcPts val="0"/>
              </a:spcAft>
              <a:buClr>
                <a:srgbClr val="323C46"/>
              </a:buClr>
              <a:buSzPts val="3400"/>
              <a:buNone/>
              <a:defRPr sz="3400"/>
            </a:lvl2pPr>
            <a:lvl3pPr indent="-228600" lvl="2" marL="1371600" rtl="0" algn="l">
              <a:lnSpc>
                <a:spcPct val="100000"/>
              </a:lnSpc>
              <a:spcBef>
                <a:spcPts val="408"/>
              </a:spcBef>
              <a:spcAft>
                <a:spcPts val="0"/>
              </a:spcAft>
              <a:buSzPts val="3400"/>
              <a:buNone/>
              <a:defRPr sz="3400"/>
            </a:lvl3pPr>
            <a:lvl4pPr indent="-228600" lvl="3" marL="1828800" rtl="0" algn="l">
              <a:lnSpc>
                <a:spcPct val="100000"/>
              </a:lnSpc>
              <a:spcBef>
                <a:spcPts val="408"/>
              </a:spcBef>
              <a:spcAft>
                <a:spcPts val="0"/>
              </a:spcAft>
              <a:buSzPts val="3400"/>
              <a:buNone/>
              <a:defRPr sz="3400"/>
            </a:lvl4pPr>
            <a:lvl5pPr indent="-228600" lvl="4" marL="2286000" rtl="0" algn="l">
              <a:lnSpc>
                <a:spcPct val="100000"/>
              </a:lnSpc>
              <a:spcBef>
                <a:spcPts val="408"/>
              </a:spcBef>
              <a:spcAft>
                <a:spcPts val="0"/>
              </a:spcAft>
              <a:buClr>
                <a:srgbClr val="323C46"/>
              </a:buClr>
              <a:buSzPts val="3400"/>
              <a:buNone/>
              <a:defRPr sz="3400"/>
            </a:lvl5pPr>
            <a:lvl6pPr indent="-342900" lvl="5" marL="2743200" rtl="0" algn="l">
              <a:lnSpc>
                <a:spcPct val="90000"/>
              </a:lnSpc>
              <a:spcBef>
                <a:spcPts val="408"/>
              </a:spcBef>
              <a:spcAft>
                <a:spcPts val="0"/>
              </a:spcAft>
              <a:buClr>
                <a:schemeClr val="dk1"/>
              </a:buClr>
              <a:buSzPts val="1800"/>
              <a:buChar char="‒"/>
              <a:defRPr/>
            </a:lvl6pPr>
            <a:lvl7pPr indent="-228600" lvl="6" marL="3200400" rtl="0" algn="l">
              <a:lnSpc>
                <a:spcPct val="90000"/>
              </a:lnSpc>
              <a:spcBef>
                <a:spcPts val="1225"/>
              </a:spcBef>
              <a:spcAft>
                <a:spcPts val="0"/>
              </a:spcAft>
              <a:buClr>
                <a:srgbClr val="323C46"/>
              </a:buClr>
              <a:buSzPts val="1800"/>
              <a:buNone/>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235" name="Google Shape;235;p31"/>
          <p:cNvSpPr txBox="1"/>
          <p:nvPr>
            <p:ph idx="4" type="body"/>
          </p:nvPr>
        </p:nvSpPr>
        <p:spPr>
          <a:xfrm>
            <a:off x="6399000" y="2862000"/>
            <a:ext cx="2275200" cy="414000"/>
          </a:xfrm>
          <a:prstGeom prst="rect">
            <a:avLst/>
          </a:prstGeom>
          <a:noFill/>
          <a:ln>
            <a:noFill/>
          </a:ln>
        </p:spPr>
        <p:txBody>
          <a:bodyPr anchorCtr="0" anchor="t" bIns="0" lIns="0" spcFirstLastPara="1" rIns="0" wrap="square" tIns="0">
            <a:normAutofit/>
          </a:bodyPr>
          <a:lstStyle>
            <a:lvl1pPr indent="-228600" lvl="0" marL="457200" rtl="0" algn="ctr">
              <a:lnSpc>
                <a:spcPct val="100000"/>
              </a:lnSpc>
              <a:spcBef>
                <a:spcPts val="0"/>
              </a:spcBef>
              <a:spcAft>
                <a:spcPts val="0"/>
              </a:spcAft>
              <a:buClr>
                <a:schemeClr val="dk1"/>
              </a:buClr>
              <a:buSzPts val="550"/>
              <a:buNone/>
              <a:defRPr sz="550">
                <a:solidFill>
                  <a:schemeClr val="dk1"/>
                </a:solidFill>
              </a:defRPr>
            </a:lvl1pPr>
            <a:lvl2pPr indent="-228600" lvl="1" marL="914400" rtl="0" algn="l">
              <a:lnSpc>
                <a:spcPct val="100000"/>
              </a:lnSpc>
              <a:spcBef>
                <a:spcPts val="408"/>
              </a:spcBef>
              <a:spcAft>
                <a:spcPts val="0"/>
              </a:spcAft>
              <a:buClr>
                <a:srgbClr val="323C46"/>
              </a:buClr>
              <a:buSzPts val="3400"/>
              <a:buNone/>
              <a:defRPr sz="3400"/>
            </a:lvl2pPr>
            <a:lvl3pPr indent="-228600" lvl="2" marL="1371600" rtl="0" algn="l">
              <a:lnSpc>
                <a:spcPct val="100000"/>
              </a:lnSpc>
              <a:spcBef>
                <a:spcPts val="408"/>
              </a:spcBef>
              <a:spcAft>
                <a:spcPts val="0"/>
              </a:spcAft>
              <a:buSzPts val="3400"/>
              <a:buNone/>
              <a:defRPr sz="3400"/>
            </a:lvl3pPr>
            <a:lvl4pPr indent="-228600" lvl="3" marL="1828800" rtl="0" algn="l">
              <a:lnSpc>
                <a:spcPct val="100000"/>
              </a:lnSpc>
              <a:spcBef>
                <a:spcPts val="408"/>
              </a:spcBef>
              <a:spcAft>
                <a:spcPts val="0"/>
              </a:spcAft>
              <a:buSzPts val="3400"/>
              <a:buNone/>
              <a:defRPr sz="3400"/>
            </a:lvl4pPr>
            <a:lvl5pPr indent="-228600" lvl="4" marL="2286000" rtl="0" algn="l">
              <a:lnSpc>
                <a:spcPct val="100000"/>
              </a:lnSpc>
              <a:spcBef>
                <a:spcPts val="408"/>
              </a:spcBef>
              <a:spcAft>
                <a:spcPts val="0"/>
              </a:spcAft>
              <a:buClr>
                <a:srgbClr val="323C46"/>
              </a:buClr>
              <a:buSzPts val="3400"/>
              <a:buNone/>
              <a:defRPr sz="3400"/>
            </a:lvl5pPr>
            <a:lvl6pPr indent="-342900" lvl="5" marL="2743200" rtl="0" algn="l">
              <a:lnSpc>
                <a:spcPct val="90000"/>
              </a:lnSpc>
              <a:spcBef>
                <a:spcPts val="408"/>
              </a:spcBef>
              <a:spcAft>
                <a:spcPts val="0"/>
              </a:spcAft>
              <a:buClr>
                <a:schemeClr val="dk1"/>
              </a:buClr>
              <a:buSzPts val="1800"/>
              <a:buChar char="‒"/>
              <a:defRPr/>
            </a:lvl6pPr>
            <a:lvl7pPr indent="-228600" lvl="6" marL="3200400" rtl="0" algn="l">
              <a:lnSpc>
                <a:spcPct val="90000"/>
              </a:lnSpc>
              <a:spcBef>
                <a:spcPts val="1225"/>
              </a:spcBef>
              <a:spcAft>
                <a:spcPts val="0"/>
              </a:spcAft>
              <a:buClr>
                <a:srgbClr val="323C46"/>
              </a:buClr>
              <a:buSzPts val="1800"/>
              <a:buNone/>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236" name="Google Shape;236;p31"/>
          <p:cNvSpPr txBox="1"/>
          <p:nvPr>
            <p:ph idx="5" type="body"/>
          </p:nvPr>
        </p:nvSpPr>
        <p:spPr>
          <a:xfrm>
            <a:off x="6399000" y="3632400"/>
            <a:ext cx="2275200" cy="291600"/>
          </a:xfrm>
          <a:prstGeom prst="rect">
            <a:avLst/>
          </a:prstGeom>
          <a:noFill/>
          <a:ln>
            <a:noFill/>
          </a:ln>
        </p:spPr>
        <p:txBody>
          <a:bodyPr anchorCtr="0" anchor="b" bIns="0" lIns="0" spcFirstLastPara="1" rIns="0" wrap="square" tIns="0">
            <a:normAutofit/>
          </a:bodyPr>
          <a:lstStyle>
            <a:lvl1pPr indent="-228600" lvl="0" marL="457200" rtl="0" algn="ctr">
              <a:lnSpc>
                <a:spcPct val="100000"/>
              </a:lnSpc>
              <a:spcBef>
                <a:spcPts val="0"/>
              </a:spcBef>
              <a:spcAft>
                <a:spcPts val="0"/>
              </a:spcAft>
              <a:buClr>
                <a:schemeClr val="lt1"/>
              </a:buClr>
              <a:buSzPts val="1350"/>
              <a:buNone/>
              <a:defRPr sz="1350">
                <a:solidFill>
                  <a:schemeClr val="lt1"/>
                </a:solidFill>
              </a:defRPr>
            </a:lvl1pPr>
            <a:lvl2pPr indent="-228600" lvl="1" marL="914400" rtl="0" algn="l">
              <a:lnSpc>
                <a:spcPct val="100000"/>
              </a:lnSpc>
              <a:spcBef>
                <a:spcPts val="408"/>
              </a:spcBef>
              <a:spcAft>
                <a:spcPts val="0"/>
              </a:spcAft>
              <a:buClr>
                <a:srgbClr val="323C46"/>
              </a:buClr>
              <a:buSzPts val="3400"/>
              <a:buNone/>
              <a:defRPr sz="3400"/>
            </a:lvl2pPr>
            <a:lvl3pPr indent="-228600" lvl="2" marL="1371600" rtl="0" algn="l">
              <a:lnSpc>
                <a:spcPct val="100000"/>
              </a:lnSpc>
              <a:spcBef>
                <a:spcPts val="408"/>
              </a:spcBef>
              <a:spcAft>
                <a:spcPts val="0"/>
              </a:spcAft>
              <a:buSzPts val="3400"/>
              <a:buNone/>
              <a:defRPr sz="3400"/>
            </a:lvl3pPr>
            <a:lvl4pPr indent="-228600" lvl="3" marL="1828800" rtl="0" algn="l">
              <a:lnSpc>
                <a:spcPct val="100000"/>
              </a:lnSpc>
              <a:spcBef>
                <a:spcPts val="408"/>
              </a:spcBef>
              <a:spcAft>
                <a:spcPts val="0"/>
              </a:spcAft>
              <a:buSzPts val="3400"/>
              <a:buNone/>
              <a:defRPr sz="3400"/>
            </a:lvl4pPr>
            <a:lvl5pPr indent="-228600" lvl="4" marL="2286000" rtl="0" algn="l">
              <a:lnSpc>
                <a:spcPct val="100000"/>
              </a:lnSpc>
              <a:spcBef>
                <a:spcPts val="408"/>
              </a:spcBef>
              <a:spcAft>
                <a:spcPts val="0"/>
              </a:spcAft>
              <a:buClr>
                <a:srgbClr val="323C46"/>
              </a:buClr>
              <a:buSzPts val="3400"/>
              <a:buNone/>
              <a:defRPr sz="3400"/>
            </a:lvl5pPr>
            <a:lvl6pPr indent="-342900" lvl="5" marL="2743200" rtl="0" algn="l">
              <a:lnSpc>
                <a:spcPct val="90000"/>
              </a:lnSpc>
              <a:spcBef>
                <a:spcPts val="408"/>
              </a:spcBef>
              <a:spcAft>
                <a:spcPts val="0"/>
              </a:spcAft>
              <a:buClr>
                <a:schemeClr val="dk1"/>
              </a:buClr>
              <a:buSzPts val="1800"/>
              <a:buChar char="‒"/>
              <a:defRPr/>
            </a:lvl6pPr>
            <a:lvl7pPr indent="-228600" lvl="6" marL="3200400" rtl="0" algn="l">
              <a:lnSpc>
                <a:spcPct val="90000"/>
              </a:lnSpc>
              <a:spcBef>
                <a:spcPts val="1225"/>
              </a:spcBef>
              <a:spcAft>
                <a:spcPts val="0"/>
              </a:spcAft>
              <a:buClr>
                <a:srgbClr val="323C46"/>
              </a:buClr>
              <a:buSzPts val="1800"/>
              <a:buNone/>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237" name="Google Shape;237;p31"/>
          <p:cNvSpPr txBox="1"/>
          <p:nvPr>
            <p:ph idx="6" type="body"/>
          </p:nvPr>
        </p:nvSpPr>
        <p:spPr>
          <a:xfrm>
            <a:off x="6399000" y="3924000"/>
            <a:ext cx="2275200" cy="414000"/>
          </a:xfrm>
          <a:prstGeom prst="rect">
            <a:avLst/>
          </a:prstGeom>
          <a:noFill/>
          <a:ln>
            <a:noFill/>
          </a:ln>
        </p:spPr>
        <p:txBody>
          <a:bodyPr anchorCtr="0" anchor="t" bIns="0" lIns="0" spcFirstLastPara="1" rIns="0" wrap="square" tIns="0">
            <a:normAutofit/>
          </a:bodyPr>
          <a:lstStyle>
            <a:lvl1pPr indent="-228600" lvl="0" marL="457200" rtl="0" algn="ctr">
              <a:lnSpc>
                <a:spcPct val="100000"/>
              </a:lnSpc>
              <a:spcBef>
                <a:spcPts val="0"/>
              </a:spcBef>
              <a:spcAft>
                <a:spcPts val="0"/>
              </a:spcAft>
              <a:buClr>
                <a:schemeClr val="dk1"/>
              </a:buClr>
              <a:buSzPts val="550"/>
              <a:buNone/>
              <a:defRPr sz="550">
                <a:solidFill>
                  <a:schemeClr val="dk1"/>
                </a:solidFill>
              </a:defRPr>
            </a:lvl1pPr>
            <a:lvl2pPr indent="-228600" lvl="1" marL="914400" rtl="0" algn="l">
              <a:lnSpc>
                <a:spcPct val="100000"/>
              </a:lnSpc>
              <a:spcBef>
                <a:spcPts val="408"/>
              </a:spcBef>
              <a:spcAft>
                <a:spcPts val="0"/>
              </a:spcAft>
              <a:buClr>
                <a:srgbClr val="323C46"/>
              </a:buClr>
              <a:buSzPts val="3400"/>
              <a:buNone/>
              <a:defRPr sz="3400"/>
            </a:lvl2pPr>
            <a:lvl3pPr indent="-228600" lvl="2" marL="1371600" rtl="0" algn="l">
              <a:lnSpc>
                <a:spcPct val="100000"/>
              </a:lnSpc>
              <a:spcBef>
                <a:spcPts val="408"/>
              </a:spcBef>
              <a:spcAft>
                <a:spcPts val="0"/>
              </a:spcAft>
              <a:buSzPts val="3400"/>
              <a:buNone/>
              <a:defRPr sz="3400"/>
            </a:lvl3pPr>
            <a:lvl4pPr indent="-228600" lvl="3" marL="1828800" rtl="0" algn="l">
              <a:lnSpc>
                <a:spcPct val="100000"/>
              </a:lnSpc>
              <a:spcBef>
                <a:spcPts val="408"/>
              </a:spcBef>
              <a:spcAft>
                <a:spcPts val="0"/>
              </a:spcAft>
              <a:buSzPts val="3400"/>
              <a:buNone/>
              <a:defRPr sz="3400"/>
            </a:lvl4pPr>
            <a:lvl5pPr indent="-228600" lvl="4" marL="2286000" rtl="0" algn="l">
              <a:lnSpc>
                <a:spcPct val="100000"/>
              </a:lnSpc>
              <a:spcBef>
                <a:spcPts val="408"/>
              </a:spcBef>
              <a:spcAft>
                <a:spcPts val="0"/>
              </a:spcAft>
              <a:buClr>
                <a:srgbClr val="323C46"/>
              </a:buClr>
              <a:buSzPts val="3400"/>
              <a:buNone/>
              <a:defRPr sz="3400"/>
            </a:lvl5pPr>
            <a:lvl6pPr indent="-342900" lvl="5" marL="2743200" rtl="0" algn="l">
              <a:lnSpc>
                <a:spcPct val="90000"/>
              </a:lnSpc>
              <a:spcBef>
                <a:spcPts val="408"/>
              </a:spcBef>
              <a:spcAft>
                <a:spcPts val="0"/>
              </a:spcAft>
              <a:buClr>
                <a:schemeClr val="dk1"/>
              </a:buClr>
              <a:buSzPts val="1800"/>
              <a:buChar char="‒"/>
              <a:defRPr/>
            </a:lvl6pPr>
            <a:lvl7pPr indent="-228600" lvl="6" marL="3200400" rtl="0" algn="l">
              <a:lnSpc>
                <a:spcPct val="90000"/>
              </a:lnSpc>
              <a:spcBef>
                <a:spcPts val="1225"/>
              </a:spcBef>
              <a:spcAft>
                <a:spcPts val="0"/>
              </a:spcAft>
              <a:buClr>
                <a:srgbClr val="323C46"/>
              </a:buClr>
              <a:buSzPts val="1800"/>
              <a:buNone/>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238" name="Google Shape;238;p31"/>
          <p:cNvSpPr txBox="1"/>
          <p:nvPr>
            <p:ph idx="12" type="sldNum"/>
          </p:nvPr>
        </p:nvSpPr>
        <p:spPr>
          <a:xfrm>
            <a:off x="176213" y="122270"/>
            <a:ext cx="143100" cy="171300"/>
          </a:xfrm>
          <a:prstGeom prst="rect">
            <a:avLst/>
          </a:prstGeom>
          <a:noFill/>
          <a:ln>
            <a:noFill/>
          </a:ln>
        </p:spPr>
        <p:txBody>
          <a:bodyPr anchorCtr="0" anchor="ctr" bIns="0" lIns="0" spcFirstLastPara="1" rIns="0" wrap="square" tIns="0">
            <a:noAutofit/>
          </a:bodyPr>
          <a:lstStyle>
            <a:lvl1pPr indent="0" lvl="0" marL="0" rtl="0" algn="ctr">
              <a:spcBef>
                <a:spcPts val="0"/>
              </a:spcBef>
              <a:buNone/>
              <a:defRPr b="0" i="0" sz="600" u="none" cap="none" strike="noStrike">
                <a:solidFill>
                  <a:schemeClr val="lt1"/>
                </a:solidFill>
                <a:latin typeface="Arial"/>
                <a:ea typeface="Arial"/>
                <a:cs typeface="Arial"/>
                <a:sym typeface="Arial"/>
              </a:defRPr>
            </a:lvl1pPr>
            <a:lvl2pPr indent="0" lvl="1" marL="0" rtl="0" algn="ctr">
              <a:spcBef>
                <a:spcPts val="0"/>
              </a:spcBef>
              <a:buNone/>
              <a:defRPr b="0" i="0" sz="600" u="none" cap="none" strike="noStrike">
                <a:solidFill>
                  <a:schemeClr val="lt1"/>
                </a:solidFill>
                <a:latin typeface="Arial"/>
                <a:ea typeface="Arial"/>
                <a:cs typeface="Arial"/>
                <a:sym typeface="Arial"/>
              </a:defRPr>
            </a:lvl2pPr>
            <a:lvl3pPr indent="0" lvl="2" marL="0" rtl="0" algn="ctr">
              <a:spcBef>
                <a:spcPts val="0"/>
              </a:spcBef>
              <a:buNone/>
              <a:defRPr b="0" i="0" sz="600" u="none" cap="none" strike="noStrike">
                <a:solidFill>
                  <a:schemeClr val="lt1"/>
                </a:solidFill>
                <a:latin typeface="Arial"/>
                <a:ea typeface="Arial"/>
                <a:cs typeface="Arial"/>
                <a:sym typeface="Arial"/>
              </a:defRPr>
            </a:lvl3pPr>
            <a:lvl4pPr indent="0" lvl="3" marL="0" rtl="0" algn="ctr">
              <a:spcBef>
                <a:spcPts val="0"/>
              </a:spcBef>
              <a:buNone/>
              <a:defRPr b="0" i="0" sz="600" u="none" cap="none" strike="noStrike">
                <a:solidFill>
                  <a:schemeClr val="lt1"/>
                </a:solidFill>
                <a:latin typeface="Arial"/>
                <a:ea typeface="Arial"/>
                <a:cs typeface="Arial"/>
                <a:sym typeface="Arial"/>
              </a:defRPr>
            </a:lvl4pPr>
            <a:lvl5pPr indent="0" lvl="4" marL="0" rtl="0" algn="ctr">
              <a:spcBef>
                <a:spcPts val="0"/>
              </a:spcBef>
              <a:buNone/>
              <a:defRPr b="0" i="0" sz="600" u="none" cap="none" strike="noStrike">
                <a:solidFill>
                  <a:schemeClr val="lt1"/>
                </a:solidFill>
                <a:latin typeface="Arial"/>
                <a:ea typeface="Arial"/>
                <a:cs typeface="Arial"/>
                <a:sym typeface="Arial"/>
              </a:defRPr>
            </a:lvl5pPr>
            <a:lvl6pPr indent="0" lvl="5" marL="0" rtl="0" algn="ctr">
              <a:spcBef>
                <a:spcPts val="0"/>
              </a:spcBef>
              <a:buNone/>
              <a:defRPr b="0" i="0" sz="600" u="none" cap="none" strike="noStrike">
                <a:solidFill>
                  <a:schemeClr val="lt1"/>
                </a:solidFill>
                <a:latin typeface="Arial"/>
                <a:ea typeface="Arial"/>
                <a:cs typeface="Arial"/>
                <a:sym typeface="Arial"/>
              </a:defRPr>
            </a:lvl6pPr>
            <a:lvl7pPr indent="0" lvl="6" marL="0" rtl="0" algn="ctr">
              <a:spcBef>
                <a:spcPts val="0"/>
              </a:spcBef>
              <a:buNone/>
              <a:defRPr b="0" i="0" sz="600" u="none" cap="none" strike="noStrike">
                <a:solidFill>
                  <a:schemeClr val="lt1"/>
                </a:solidFill>
                <a:latin typeface="Arial"/>
                <a:ea typeface="Arial"/>
                <a:cs typeface="Arial"/>
                <a:sym typeface="Arial"/>
              </a:defRPr>
            </a:lvl7pPr>
            <a:lvl8pPr indent="0" lvl="7" marL="0" rtl="0" algn="ctr">
              <a:spcBef>
                <a:spcPts val="0"/>
              </a:spcBef>
              <a:buNone/>
              <a:defRPr b="0" i="0" sz="600" u="none" cap="none" strike="noStrike">
                <a:solidFill>
                  <a:schemeClr val="lt1"/>
                </a:solidFill>
                <a:latin typeface="Arial"/>
                <a:ea typeface="Arial"/>
                <a:cs typeface="Arial"/>
                <a:sym typeface="Arial"/>
              </a:defRPr>
            </a:lvl8pPr>
            <a:lvl9pPr indent="0" lvl="8" marL="0" rtl="0" algn="ctr">
              <a:spcBef>
                <a:spcPts val="0"/>
              </a:spcBef>
              <a:buNone/>
              <a:defRPr b="0" i="0" sz="600" u="none" cap="none" strike="noStrike">
                <a:solidFill>
                  <a:schemeClr val="lt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sp>
        <p:nvSpPr>
          <p:cNvPr id="239" name="Google Shape;239;p31"/>
          <p:cNvSpPr txBox="1"/>
          <p:nvPr>
            <p:ph idx="7" type="body"/>
          </p:nvPr>
        </p:nvSpPr>
        <p:spPr>
          <a:xfrm>
            <a:off x="176227" y="4161129"/>
            <a:ext cx="5550000" cy="342600"/>
          </a:xfrm>
          <a:prstGeom prst="rect">
            <a:avLst/>
          </a:prstGeom>
          <a:solidFill>
            <a:srgbClr val="EAF1F1">
              <a:alpha val="74900"/>
            </a:srgbClr>
          </a:solidFill>
          <a:ln>
            <a:noFill/>
          </a:ln>
        </p:spPr>
        <p:txBody>
          <a:bodyPr anchorCtr="0" anchor="t" bIns="91425" lIns="182875" spcFirstLastPara="1" rIns="91425" wrap="square" tIns="91425">
            <a:normAutofit/>
          </a:bodyPr>
          <a:lstStyle>
            <a:lvl1pPr indent="-228600" lvl="0" marL="457200" rtl="0" algn="l">
              <a:lnSpc>
                <a:spcPct val="100000"/>
              </a:lnSpc>
              <a:spcBef>
                <a:spcPts val="0"/>
              </a:spcBef>
              <a:spcAft>
                <a:spcPts val="0"/>
              </a:spcAft>
              <a:buClr>
                <a:schemeClr val="lt1"/>
              </a:buClr>
              <a:buSzPts val="800"/>
              <a:buNone/>
              <a:defRPr b="1" i="0" sz="800" cap="none">
                <a:solidFill>
                  <a:schemeClr val="lt1"/>
                </a:solidFill>
                <a:latin typeface="Arial"/>
                <a:ea typeface="Arial"/>
                <a:cs typeface="Arial"/>
                <a:sym typeface="Arial"/>
              </a:defRPr>
            </a:lvl1pPr>
            <a:lvl2pPr indent="-228600" lvl="1" marL="914400" rtl="0" algn="l">
              <a:lnSpc>
                <a:spcPct val="100000"/>
              </a:lnSpc>
              <a:spcBef>
                <a:spcPts val="408"/>
              </a:spcBef>
              <a:spcAft>
                <a:spcPts val="0"/>
              </a:spcAft>
              <a:buClr>
                <a:srgbClr val="323C46"/>
              </a:buClr>
              <a:buSzPts val="1800"/>
              <a:buNone/>
              <a:defRPr/>
            </a:lvl2pPr>
            <a:lvl3pPr indent="-342900" lvl="2" marL="1371600" rtl="0" algn="l">
              <a:lnSpc>
                <a:spcPct val="100000"/>
              </a:lnSpc>
              <a:spcBef>
                <a:spcPts val="408"/>
              </a:spcBef>
              <a:spcAft>
                <a:spcPts val="0"/>
              </a:spcAft>
              <a:buSzPts val="1800"/>
              <a:buChar char="›"/>
              <a:defRPr/>
            </a:lvl3pPr>
            <a:lvl4pPr indent="-342900" lvl="3" marL="1828800" rtl="0" algn="l">
              <a:lnSpc>
                <a:spcPct val="100000"/>
              </a:lnSpc>
              <a:spcBef>
                <a:spcPts val="408"/>
              </a:spcBef>
              <a:spcAft>
                <a:spcPts val="0"/>
              </a:spcAft>
              <a:buSzPts val="1800"/>
              <a:buChar char="•"/>
              <a:defRPr/>
            </a:lvl4pPr>
            <a:lvl5pPr indent="-342900" lvl="4" marL="2286000" rtl="0" algn="l">
              <a:lnSpc>
                <a:spcPct val="100000"/>
              </a:lnSpc>
              <a:spcBef>
                <a:spcPts val="408"/>
              </a:spcBef>
              <a:spcAft>
                <a:spcPts val="0"/>
              </a:spcAft>
              <a:buClr>
                <a:srgbClr val="323C46"/>
              </a:buClr>
              <a:buSzPts val="1800"/>
              <a:buChar char="•"/>
              <a:defRPr/>
            </a:lvl5pPr>
            <a:lvl6pPr indent="-342900" lvl="5" marL="2743200" rtl="0" algn="l">
              <a:lnSpc>
                <a:spcPct val="90000"/>
              </a:lnSpc>
              <a:spcBef>
                <a:spcPts val="408"/>
              </a:spcBef>
              <a:spcAft>
                <a:spcPts val="0"/>
              </a:spcAft>
              <a:buClr>
                <a:schemeClr val="dk1"/>
              </a:buClr>
              <a:buSzPts val="1800"/>
              <a:buChar char="‒"/>
              <a:defRPr/>
            </a:lvl6pPr>
            <a:lvl7pPr indent="-228600" lvl="6" marL="3200400" rtl="0" algn="l">
              <a:lnSpc>
                <a:spcPct val="90000"/>
              </a:lnSpc>
              <a:spcBef>
                <a:spcPts val="1225"/>
              </a:spcBef>
              <a:spcAft>
                <a:spcPts val="0"/>
              </a:spcAft>
              <a:buClr>
                <a:srgbClr val="323C46"/>
              </a:buClr>
              <a:buSzPts val="1800"/>
              <a:buNone/>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240" name="Google Shape;240;p31"/>
          <p:cNvSpPr txBox="1"/>
          <p:nvPr>
            <p:ph idx="8" type="body"/>
          </p:nvPr>
        </p:nvSpPr>
        <p:spPr>
          <a:xfrm>
            <a:off x="173038" y="1315495"/>
            <a:ext cx="5554800" cy="2781000"/>
          </a:xfrm>
          <a:prstGeom prst="rect">
            <a:avLst/>
          </a:prstGeom>
          <a:noFill/>
          <a:ln>
            <a:noFill/>
          </a:ln>
        </p:spPr>
        <p:txBody>
          <a:bodyPr anchorCtr="0" anchor="t" bIns="0" lIns="0" spcFirstLastPara="1" rIns="0" wrap="square" tIns="0">
            <a:normAutofit/>
          </a:bodyPr>
          <a:lstStyle>
            <a:lvl1pPr indent="-228600" lvl="0" marL="457200" rtl="0" algn="l">
              <a:lnSpc>
                <a:spcPct val="100000"/>
              </a:lnSpc>
              <a:spcBef>
                <a:spcPts val="0"/>
              </a:spcBef>
              <a:spcAft>
                <a:spcPts val="0"/>
              </a:spcAft>
              <a:buClr>
                <a:schemeClr val="lt1"/>
              </a:buClr>
              <a:buSzPts val="950"/>
              <a:buNone/>
              <a:defRPr/>
            </a:lvl1pPr>
            <a:lvl2pPr indent="-228600" lvl="1" marL="914400" rtl="0" algn="l">
              <a:lnSpc>
                <a:spcPct val="100000"/>
              </a:lnSpc>
              <a:spcBef>
                <a:spcPts val="408"/>
              </a:spcBef>
              <a:spcAft>
                <a:spcPts val="0"/>
              </a:spcAft>
              <a:buClr>
                <a:srgbClr val="323C46"/>
              </a:buClr>
              <a:buSzPts val="950"/>
              <a:buNone/>
              <a:defRPr/>
            </a:lvl2pPr>
            <a:lvl3pPr indent="-285750" lvl="2" marL="1371600" rtl="0" algn="l">
              <a:lnSpc>
                <a:spcPct val="100000"/>
              </a:lnSpc>
              <a:spcBef>
                <a:spcPts val="408"/>
              </a:spcBef>
              <a:spcAft>
                <a:spcPts val="0"/>
              </a:spcAft>
              <a:buSzPts val="900"/>
              <a:buChar char="›"/>
              <a:defRPr sz="900">
                <a:solidFill>
                  <a:schemeClr val="dk1"/>
                </a:solidFill>
                <a:latin typeface="Arial"/>
                <a:ea typeface="Arial"/>
                <a:cs typeface="Arial"/>
                <a:sym typeface="Arial"/>
              </a:defRPr>
            </a:lvl3pPr>
            <a:lvl4pPr indent="-285750" lvl="3" marL="1828800" rtl="0" algn="l">
              <a:lnSpc>
                <a:spcPct val="100000"/>
              </a:lnSpc>
              <a:spcBef>
                <a:spcPts val="408"/>
              </a:spcBef>
              <a:spcAft>
                <a:spcPts val="0"/>
              </a:spcAft>
              <a:buSzPts val="900"/>
              <a:buChar char="•"/>
              <a:defRPr sz="900">
                <a:solidFill>
                  <a:schemeClr val="dk1"/>
                </a:solidFill>
                <a:latin typeface="Arial"/>
                <a:ea typeface="Arial"/>
                <a:cs typeface="Arial"/>
                <a:sym typeface="Arial"/>
              </a:defRPr>
            </a:lvl4pPr>
            <a:lvl5pPr indent="-280670" lvl="4" marL="2286000" rtl="0" algn="l">
              <a:lnSpc>
                <a:spcPct val="100000"/>
              </a:lnSpc>
              <a:spcBef>
                <a:spcPts val="408"/>
              </a:spcBef>
              <a:spcAft>
                <a:spcPts val="0"/>
              </a:spcAft>
              <a:buClr>
                <a:srgbClr val="323C46"/>
              </a:buClr>
              <a:buSzPts val="820"/>
              <a:buChar char="•"/>
              <a:defRPr/>
            </a:lvl5pPr>
            <a:lvl6pPr indent="-285750" lvl="5" marL="2743200" rtl="0" algn="l">
              <a:lnSpc>
                <a:spcPct val="90000"/>
              </a:lnSpc>
              <a:spcBef>
                <a:spcPts val="408"/>
              </a:spcBef>
              <a:spcAft>
                <a:spcPts val="0"/>
              </a:spcAft>
              <a:buClr>
                <a:schemeClr val="dk1"/>
              </a:buClr>
              <a:buSzPts val="900"/>
              <a:buChar char="‒"/>
              <a:defRPr sz="900">
                <a:solidFill>
                  <a:schemeClr val="dk1"/>
                </a:solidFill>
                <a:latin typeface="Arial"/>
                <a:ea typeface="Arial"/>
                <a:cs typeface="Arial"/>
                <a:sym typeface="Arial"/>
              </a:defRPr>
            </a:lvl6pPr>
            <a:lvl7pPr indent="-228600" lvl="6" marL="3200400" rtl="0" algn="l">
              <a:lnSpc>
                <a:spcPct val="90000"/>
              </a:lnSpc>
              <a:spcBef>
                <a:spcPts val="1225"/>
              </a:spcBef>
              <a:spcAft>
                <a:spcPts val="0"/>
              </a:spcAft>
              <a:buClr>
                <a:srgbClr val="323C46"/>
              </a:buClr>
              <a:buSzPts val="900"/>
              <a:buFont typeface="Arial"/>
              <a:buNone/>
              <a:defRPr sz="900">
                <a:solidFill>
                  <a:srgbClr val="323C46"/>
                </a:solidFill>
                <a:latin typeface="Arial"/>
                <a:ea typeface="Arial"/>
                <a:cs typeface="Arial"/>
                <a:sym typeface="Arial"/>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241" name="Google Shape;241;p31"/>
          <p:cNvSpPr txBox="1"/>
          <p:nvPr>
            <p:ph type="title"/>
          </p:nvPr>
        </p:nvSpPr>
        <p:spPr>
          <a:xfrm>
            <a:off x="173038" y="479426"/>
            <a:ext cx="5554800" cy="274500"/>
          </a:xfrm>
          <a:prstGeom prst="rect">
            <a:avLst/>
          </a:prstGeom>
          <a:noFill/>
          <a:ln>
            <a:noFill/>
          </a:ln>
        </p:spPr>
        <p:txBody>
          <a:bodyPr anchorCtr="0" anchor="ctr" bIns="0" lIns="0" spcFirstLastPara="1" rIns="0" wrap="square" tIns="0">
            <a:noAutofit/>
          </a:bodyPr>
          <a:lstStyle>
            <a:lvl1pPr lvl="0" rtl="0" algn="l">
              <a:lnSpc>
                <a:spcPct val="90000"/>
              </a:lnSpc>
              <a:spcBef>
                <a:spcPts val="0"/>
              </a:spcBef>
              <a:spcAft>
                <a:spcPts val="0"/>
              </a:spcAft>
              <a:buClr>
                <a:schemeClr val="dk1"/>
              </a:buClr>
              <a:buSzPts val="1400"/>
              <a:buFont typeface="Arial Black"/>
              <a:buNone/>
              <a:defRPr b="0" sz="1400" cap="none">
                <a:solidFill>
                  <a:schemeClr val="dk1"/>
                </a:solidFill>
                <a:latin typeface="Arial Black"/>
                <a:ea typeface="Arial Black"/>
                <a:cs typeface="Arial Black"/>
                <a:sym typeface="Arial Black"/>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cxnSp>
        <p:nvCxnSpPr>
          <p:cNvPr id="242" name="Google Shape;242;p31"/>
          <p:cNvCxnSpPr/>
          <p:nvPr/>
        </p:nvCxnSpPr>
        <p:spPr>
          <a:xfrm>
            <a:off x="173037" y="4159820"/>
            <a:ext cx="0" cy="347700"/>
          </a:xfrm>
          <a:prstGeom prst="straightConnector1">
            <a:avLst/>
          </a:prstGeom>
          <a:noFill/>
          <a:ln cap="flat" cmpd="sng" w="38100">
            <a:solidFill>
              <a:schemeClr val="lt1"/>
            </a:solidFill>
            <a:prstDash val="solid"/>
            <a:miter lim="800000"/>
            <a:headEnd len="sm" w="sm" type="none"/>
            <a:tailEnd len="sm" w="sm" type="none"/>
          </a:ln>
        </p:spPr>
      </p:cxnSp>
      <p:sp>
        <p:nvSpPr>
          <p:cNvPr id="243" name="Google Shape;243;p31"/>
          <p:cNvSpPr txBox="1"/>
          <p:nvPr>
            <p:ph idx="11" type="ftr"/>
          </p:nvPr>
        </p:nvSpPr>
        <p:spPr>
          <a:xfrm>
            <a:off x="173037" y="4582718"/>
            <a:ext cx="8351100" cy="274500"/>
          </a:xfrm>
          <a:prstGeom prst="rect">
            <a:avLst/>
          </a:prstGeom>
          <a:noFill/>
          <a:ln>
            <a:noFill/>
          </a:ln>
        </p:spPr>
        <p:txBody>
          <a:bodyPr anchorCtr="0" anchor="t" bIns="0" lIns="0" spcFirstLastPara="1" rIns="0" wrap="square" tIns="0">
            <a:noAutofit/>
          </a:bodyPr>
          <a:lstStyle>
            <a:lvl1pPr lvl="0" rtl="0" algn="l">
              <a:spcBef>
                <a:spcPts val="0"/>
              </a:spcBef>
              <a:spcAft>
                <a:spcPts val="0"/>
              </a:spcAft>
              <a:buSzPts val="1400"/>
              <a:buNone/>
              <a:defRPr b="0" sz="500" cap="none">
                <a:latin typeface="Poppins"/>
                <a:ea typeface="Poppins"/>
                <a:cs typeface="Poppins"/>
                <a:sym typeface="Poppins"/>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44" name="Google Shape;244;p31"/>
          <p:cNvSpPr txBox="1"/>
          <p:nvPr>
            <p:ph idx="9" type="body"/>
          </p:nvPr>
        </p:nvSpPr>
        <p:spPr>
          <a:xfrm>
            <a:off x="173036" y="768659"/>
            <a:ext cx="5559600" cy="274500"/>
          </a:xfrm>
          <a:prstGeom prst="rect">
            <a:avLst/>
          </a:prstGeom>
          <a:noFill/>
          <a:ln>
            <a:noFill/>
          </a:ln>
        </p:spPr>
        <p:txBody>
          <a:bodyPr anchorCtr="0" anchor="ctr" bIns="0" lIns="0" spcFirstLastPara="1" rIns="0" wrap="square" tIns="0">
            <a:normAutofit/>
          </a:bodyPr>
          <a:lstStyle>
            <a:lvl1pPr indent="-228600" lvl="0" marL="457200" rtl="0" algn="l">
              <a:lnSpc>
                <a:spcPct val="100000"/>
              </a:lnSpc>
              <a:spcBef>
                <a:spcPts val="0"/>
              </a:spcBef>
              <a:spcAft>
                <a:spcPts val="0"/>
              </a:spcAft>
              <a:buClr>
                <a:schemeClr val="lt1"/>
              </a:buClr>
              <a:buSzPts val="953"/>
              <a:buNone/>
              <a:defRPr sz="953">
                <a:solidFill>
                  <a:schemeClr val="lt1"/>
                </a:solidFill>
                <a:latin typeface="Arial"/>
                <a:ea typeface="Arial"/>
                <a:cs typeface="Arial"/>
                <a:sym typeface="Arial"/>
              </a:defRPr>
            </a:lvl1pPr>
            <a:lvl2pPr indent="-228600" lvl="1" marL="914400" rtl="0" algn="l">
              <a:lnSpc>
                <a:spcPct val="100000"/>
              </a:lnSpc>
              <a:spcBef>
                <a:spcPts val="0"/>
              </a:spcBef>
              <a:spcAft>
                <a:spcPts val="0"/>
              </a:spcAft>
              <a:buClr>
                <a:srgbClr val="323C46"/>
              </a:buClr>
              <a:buSzPts val="1800"/>
              <a:buNone/>
              <a:defRPr/>
            </a:lvl2pPr>
            <a:lvl3pPr indent="-342900" lvl="2" marL="1371600" rtl="0" algn="l">
              <a:lnSpc>
                <a:spcPct val="100000"/>
              </a:lnSpc>
              <a:spcBef>
                <a:spcPts val="408"/>
              </a:spcBef>
              <a:spcAft>
                <a:spcPts val="0"/>
              </a:spcAft>
              <a:buSzPts val="1800"/>
              <a:buChar char="›"/>
              <a:defRPr/>
            </a:lvl3pPr>
            <a:lvl4pPr indent="-342900" lvl="3" marL="1828800" rtl="0" algn="l">
              <a:lnSpc>
                <a:spcPct val="100000"/>
              </a:lnSpc>
              <a:spcBef>
                <a:spcPts val="408"/>
              </a:spcBef>
              <a:spcAft>
                <a:spcPts val="0"/>
              </a:spcAft>
              <a:buSzPts val="1800"/>
              <a:buChar char="•"/>
              <a:defRPr/>
            </a:lvl4pPr>
            <a:lvl5pPr indent="-342900" lvl="4" marL="2286000" rtl="0" algn="l">
              <a:lnSpc>
                <a:spcPct val="100000"/>
              </a:lnSpc>
              <a:spcBef>
                <a:spcPts val="408"/>
              </a:spcBef>
              <a:spcAft>
                <a:spcPts val="0"/>
              </a:spcAft>
              <a:buClr>
                <a:srgbClr val="323C46"/>
              </a:buClr>
              <a:buSzPts val="1800"/>
              <a:buChar char="•"/>
              <a:defRPr/>
            </a:lvl5pPr>
            <a:lvl6pPr indent="-342900" lvl="5" marL="2743200" rtl="0" algn="l">
              <a:lnSpc>
                <a:spcPct val="90000"/>
              </a:lnSpc>
              <a:spcBef>
                <a:spcPts val="408"/>
              </a:spcBef>
              <a:spcAft>
                <a:spcPts val="0"/>
              </a:spcAft>
              <a:buClr>
                <a:schemeClr val="dk1"/>
              </a:buClr>
              <a:buSzPts val="1800"/>
              <a:buChar char="‒"/>
              <a:defRPr/>
            </a:lvl6pPr>
            <a:lvl7pPr indent="-228600" lvl="6" marL="3200400" rtl="0" algn="l">
              <a:lnSpc>
                <a:spcPct val="90000"/>
              </a:lnSpc>
              <a:spcBef>
                <a:spcPts val="1225"/>
              </a:spcBef>
              <a:spcAft>
                <a:spcPts val="0"/>
              </a:spcAft>
              <a:buClr>
                <a:srgbClr val="323C46"/>
              </a:buClr>
              <a:buSzPts val="1800"/>
              <a:buNone/>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2 columns">
  <p:cSld name="TEXT 2 columns">
    <p:spTree>
      <p:nvGrpSpPr>
        <p:cNvPr id="245" name="Shape 245"/>
        <p:cNvGrpSpPr/>
        <p:nvPr/>
      </p:nvGrpSpPr>
      <p:grpSpPr>
        <a:xfrm>
          <a:off x="0" y="0"/>
          <a:ext cx="0" cy="0"/>
          <a:chOff x="0" y="0"/>
          <a:chExt cx="0" cy="0"/>
        </a:xfrm>
      </p:grpSpPr>
      <p:sp>
        <p:nvSpPr>
          <p:cNvPr id="246" name="Google Shape;246;p32"/>
          <p:cNvSpPr txBox="1"/>
          <p:nvPr>
            <p:ph idx="1" type="body"/>
          </p:nvPr>
        </p:nvSpPr>
        <p:spPr>
          <a:xfrm>
            <a:off x="173037" y="1295202"/>
            <a:ext cx="4032600" cy="2734200"/>
          </a:xfrm>
          <a:prstGeom prst="rect">
            <a:avLst/>
          </a:prstGeom>
          <a:noFill/>
          <a:ln>
            <a:noFill/>
          </a:ln>
        </p:spPr>
        <p:txBody>
          <a:bodyPr anchorCtr="0" anchor="t" bIns="0" lIns="0" spcFirstLastPara="1" rIns="0" wrap="square" tIns="0">
            <a:normAutofit/>
          </a:bodyPr>
          <a:lstStyle>
            <a:lvl1pPr indent="-228600" lvl="0" marL="457200" rtl="0" algn="l">
              <a:lnSpc>
                <a:spcPct val="100000"/>
              </a:lnSpc>
              <a:spcBef>
                <a:spcPts val="0"/>
              </a:spcBef>
              <a:spcAft>
                <a:spcPts val="0"/>
              </a:spcAft>
              <a:buClr>
                <a:schemeClr val="lt1"/>
              </a:buClr>
              <a:buSzPts val="1800"/>
              <a:buNone/>
              <a:defRPr/>
            </a:lvl1pPr>
            <a:lvl2pPr indent="-228600" lvl="1" marL="914400" rtl="0" algn="l">
              <a:lnSpc>
                <a:spcPct val="100000"/>
              </a:lnSpc>
              <a:spcBef>
                <a:spcPts val="408"/>
              </a:spcBef>
              <a:spcAft>
                <a:spcPts val="0"/>
              </a:spcAft>
              <a:buClr>
                <a:srgbClr val="323C46"/>
              </a:buClr>
              <a:buSzPts val="1800"/>
              <a:buNone/>
              <a:defRPr/>
            </a:lvl2pPr>
            <a:lvl3pPr indent="-285750" lvl="2" marL="1371600" rtl="0" algn="l">
              <a:lnSpc>
                <a:spcPct val="100000"/>
              </a:lnSpc>
              <a:spcBef>
                <a:spcPts val="408"/>
              </a:spcBef>
              <a:spcAft>
                <a:spcPts val="0"/>
              </a:spcAft>
              <a:buSzPts val="900"/>
              <a:buChar char="›"/>
              <a:defRPr sz="900">
                <a:solidFill>
                  <a:schemeClr val="dk1"/>
                </a:solidFill>
                <a:latin typeface="Arial"/>
                <a:ea typeface="Arial"/>
                <a:cs typeface="Arial"/>
                <a:sym typeface="Arial"/>
              </a:defRPr>
            </a:lvl3pPr>
            <a:lvl4pPr indent="-285750" lvl="3" marL="1828800" rtl="0" algn="l">
              <a:lnSpc>
                <a:spcPct val="100000"/>
              </a:lnSpc>
              <a:spcBef>
                <a:spcPts val="408"/>
              </a:spcBef>
              <a:spcAft>
                <a:spcPts val="0"/>
              </a:spcAft>
              <a:buSzPts val="900"/>
              <a:buChar char="•"/>
              <a:defRPr sz="900">
                <a:solidFill>
                  <a:schemeClr val="dk1"/>
                </a:solidFill>
                <a:latin typeface="Arial"/>
                <a:ea typeface="Arial"/>
                <a:cs typeface="Arial"/>
                <a:sym typeface="Arial"/>
              </a:defRPr>
            </a:lvl4pPr>
            <a:lvl5pPr indent="-342900" lvl="4" marL="2286000" rtl="0" algn="l">
              <a:lnSpc>
                <a:spcPct val="100000"/>
              </a:lnSpc>
              <a:spcBef>
                <a:spcPts val="408"/>
              </a:spcBef>
              <a:spcAft>
                <a:spcPts val="0"/>
              </a:spcAft>
              <a:buClr>
                <a:srgbClr val="323C46"/>
              </a:buClr>
              <a:buSzPts val="1800"/>
              <a:buChar char="•"/>
              <a:defRPr/>
            </a:lvl5pPr>
            <a:lvl6pPr indent="-285750" lvl="5" marL="2743200" rtl="0" algn="l">
              <a:lnSpc>
                <a:spcPct val="90000"/>
              </a:lnSpc>
              <a:spcBef>
                <a:spcPts val="408"/>
              </a:spcBef>
              <a:spcAft>
                <a:spcPts val="0"/>
              </a:spcAft>
              <a:buClr>
                <a:schemeClr val="dk1"/>
              </a:buClr>
              <a:buSzPts val="900"/>
              <a:buChar char="‒"/>
              <a:defRPr sz="900">
                <a:solidFill>
                  <a:schemeClr val="dk1"/>
                </a:solidFill>
                <a:latin typeface="Arial"/>
                <a:ea typeface="Arial"/>
                <a:cs typeface="Arial"/>
                <a:sym typeface="Arial"/>
              </a:defRPr>
            </a:lvl6pPr>
            <a:lvl7pPr indent="-228600" lvl="6" marL="3200400" rtl="0" algn="l">
              <a:lnSpc>
                <a:spcPct val="90000"/>
              </a:lnSpc>
              <a:spcBef>
                <a:spcPts val="1225"/>
              </a:spcBef>
              <a:spcAft>
                <a:spcPts val="0"/>
              </a:spcAft>
              <a:buClr>
                <a:srgbClr val="323C46"/>
              </a:buClr>
              <a:buSzPts val="900"/>
              <a:buFont typeface="Arial"/>
              <a:buNone/>
              <a:defRPr sz="900">
                <a:solidFill>
                  <a:srgbClr val="323C46"/>
                </a:solidFill>
                <a:latin typeface="Arial"/>
                <a:ea typeface="Arial"/>
                <a:cs typeface="Arial"/>
                <a:sym typeface="Arial"/>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247" name="Google Shape;247;p32"/>
          <p:cNvSpPr txBox="1"/>
          <p:nvPr>
            <p:ph idx="2" type="body"/>
          </p:nvPr>
        </p:nvSpPr>
        <p:spPr>
          <a:xfrm>
            <a:off x="197644" y="4135767"/>
            <a:ext cx="8326500" cy="368700"/>
          </a:xfrm>
          <a:prstGeom prst="rect">
            <a:avLst/>
          </a:prstGeom>
          <a:solidFill>
            <a:srgbClr val="EAF1F1">
              <a:alpha val="74900"/>
            </a:srgbClr>
          </a:solidFill>
          <a:ln>
            <a:noFill/>
          </a:ln>
        </p:spPr>
        <p:txBody>
          <a:bodyPr anchorCtr="0" anchor="t" bIns="91425" lIns="91425" spcFirstLastPara="1" rIns="91425" wrap="square" tIns="91425">
            <a:normAutofit/>
          </a:bodyPr>
          <a:lstStyle>
            <a:lvl1pPr indent="-228600" lvl="0" marL="457200" rtl="0" algn="l">
              <a:lnSpc>
                <a:spcPct val="100000"/>
              </a:lnSpc>
              <a:spcBef>
                <a:spcPts val="0"/>
              </a:spcBef>
              <a:spcAft>
                <a:spcPts val="0"/>
              </a:spcAft>
              <a:buClr>
                <a:schemeClr val="lt1"/>
              </a:buClr>
              <a:buSzPts val="800"/>
              <a:buNone/>
              <a:defRPr i="0" sz="800"/>
            </a:lvl1pPr>
            <a:lvl2pPr indent="-228600" lvl="1" marL="914400" rtl="0" algn="l">
              <a:lnSpc>
                <a:spcPct val="100000"/>
              </a:lnSpc>
              <a:spcBef>
                <a:spcPts val="408"/>
              </a:spcBef>
              <a:spcAft>
                <a:spcPts val="0"/>
              </a:spcAft>
              <a:buClr>
                <a:srgbClr val="323C46"/>
              </a:buClr>
              <a:buSzPts val="1800"/>
              <a:buNone/>
              <a:defRPr/>
            </a:lvl2pPr>
            <a:lvl3pPr indent="-342900" lvl="2" marL="1371600" rtl="0" algn="l">
              <a:lnSpc>
                <a:spcPct val="100000"/>
              </a:lnSpc>
              <a:spcBef>
                <a:spcPts val="408"/>
              </a:spcBef>
              <a:spcAft>
                <a:spcPts val="0"/>
              </a:spcAft>
              <a:buSzPts val="1800"/>
              <a:buChar char="›"/>
              <a:defRPr/>
            </a:lvl3pPr>
            <a:lvl4pPr indent="-342900" lvl="3" marL="1828800" rtl="0" algn="l">
              <a:lnSpc>
                <a:spcPct val="100000"/>
              </a:lnSpc>
              <a:spcBef>
                <a:spcPts val="408"/>
              </a:spcBef>
              <a:spcAft>
                <a:spcPts val="0"/>
              </a:spcAft>
              <a:buSzPts val="1800"/>
              <a:buChar char="•"/>
              <a:defRPr/>
            </a:lvl4pPr>
            <a:lvl5pPr indent="-342900" lvl="4" marL="2286000" rtl="0" algn="l">
              <a:lnSpc>
                <a:spcPct val="100000"/>
              </a:lnSpc>
              <a:spcBef>
                <a:spcPts val="408"/>
              </a:spcBef>
              <a:spcAft>
                <a:spcPts val="0"/>
              </a:spcAft>
              <a:buClr>
                <a:srgbClr val="323C46"/>
              </a:buClr>
              <a:buSzPts val="1800"/>
              <a:buChar char="•"/>
              <a:defRPr/>
            </a:lvl5pPr>
            <a:lvl6pPr indent="-342900" lvl="5" marL="2743200" rtl="0" algn="l">
              <a:lnSpc>
                <a:spcPct val="90000"/>
              </a:lnSpc>
              <a:spcBef>
                <a:spcPts val="408"/>
              </a:spcBef>
              <a:spcAft>
                <a:spcPts val="0"/>
              </a:spcAft>
              <a:buClr>
                <a:schemeClr val="dk1"/>
              </a:buClr>
              <a:buSzPts val="1800"/>
              <a:buChar char="‒"/>
              <a:defRPr/>
            </a:lvl6pPr>
            <a:lvl7pPr indent="-228600" lvl="6" marL="3200400" rtl="0" algn="l">
              <a:lnSpc>
                <a:spcPct val="90000"/>
              </a:lnSpc>
              <a:spcBef>
                <a:spcPts val="1225"/>
              </a:spcBef>
              <a:spcAft>
                <a:spcPts val="0"/>
              </a:spcAft>
              <a:buClr>
                <a:srgbClr val="323C46"/>
              </a:buClr>
              <a:buSzPts val="1800"/>
              <a:buNone/>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cxnSp>
        <p:nvCxnSpPr>
          <p:cNvPr id="248" name="Google Shape;248;p32"/>
          <p:cNvCxnSpPr/>
          <p:nvPr/>
        </p:nvCxnSpPr>
        <p:spPr>
          <a:xfrm>
            <a:off x="173037" y="4132554"/>
            <a:ext cx="0" cy="384300"/>
          </a:xfrm>
          <a:prstGeom prst="straightConnector1">
            <a:avLst/>
          </a:prstGeom>
          <a:noFill/>
          <a:ln cap="flat" cmpd="sng" w="38100">
            <a:solidFill>
              <a:schemeClr val="lt1"/>
            </a:solidFill>
            <a:prstDash val="solid"/>
            <a:miter lim="800000"/>
            <a:headEnd len="sm" w="sm" type="none"/>
            <a:tailEnd len="sm" w="sm" type="none"/>
          </a:ln>
        </p:spPr>
      </p:cxnSp>
      <p:sp>
        <p:nvSpPr>
          <p:cNvPr id="249" name="Google Shape;249;p32"/>
          <p:cNvSpPr txBox="1"/>
          <p:nvPr>
            <p:ph idx="11" type="ftr"/>
          </p:nvPr>
        </p:nvSpPr>
        <p:spPr>
          <a:xfrm>
            <a:off x="173036" y="4582718"/>
            <a:ext cx="8357700" cy="274500"/>
          </a:xfrm>
          <a:prstGeom prst="rect">
            <a:avLst/>
          </a:prstGeom>
          <a:noFill/>
          <a:ln>
            <a:noFill/>
          </a:ln>
        </p:spPr>
        <p:txBody>
          <a:bodyPr anchorCtr="0" anchor="t" bIns="0" lIns="0" spcFirstLastPara="1" rIns="0" wrap="square" tIns="0">
            <a:noAutofit/>
          </a:bodyPr>
          <a:lstStyle>
            <a:lvl1pPr lvl="0" rtl="0" algn="l">
              <a:spcBef>
                <a:spcPts val="0"/>
              </a:spcBef>
              <a:spcAft>
                <a:spcPts val="0"/>
              </a:spcAft>
              <a:buSzPts val="1400"/>
              <a:buNone/>
              <a:defRPr b="0" sz="500" cap="none">
                <a:latin typeface="Poppins"/>
                <a:ea typeface="Poppins"/>
                <a:cs typeface="Poppins"/>
                <a:sym typeface="Poppins"/>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50" name="Google Shape;250;p32"/>
          <p:cNvSpPr txBox="1"/>
          <p:nvPr>
            <p:ph idx="12" type="sldNum"/>
          </p:nvPr>
        </p:nvSpPr>
        <p:spPr>
          <a:xfrm>
            <a:off x="176213" y="122270"/>
            <a:ext cx="143100" cy="171300"/>
          </a:xfrm>
          <a:prstGeom prst="rect">
            <a:avLst/>
          </a:prstGeom>
          <a:noFill/>
          <a:ln>
            <a:noFill/>
          </a:ln>
        </p:spPr>
        <p:txBody>
          <a:bodyPr anchorCtr="0" anchor="ctr" bIns="0" lIns="0" spcFirstLastPara="1" rIns="0" wrap="square" tIns="0">
            <a:noAutofit/>
          </a:bodyPr>
          <a:lstStyle>
            <a:lvl1pPr indent="0" lvl="0" marL="0" rtl="0" algn="ctr">
              <a:spcBef>
                <a:spcPts val="0"/>
              </a:spcBef>
              <a:buNone/>
              <a:defRPr b="0" i="0" sz="600" u="none" cap="none" strike="noStrike">
                <a:solidFill>
                  <a:schemeClr val="lt1"/>
                </a:solidFill>
                <a:latin typeface="Arial"/>
                <a:ea typeface="Arial"/>
                <a:cs typeface="Arial"/>
                <a:sym typeface="Arial"/>
              </a:defRPr>
            </a:lvl1pPr>
            <a:lvl2pPr indent="0" lvl="1" marL="0" rtl="0" algn="ctr">
              <a:spcBef>
                <a:spcPts val="0"/>
              </a:spcBef>
              <a:buNone/>
              <a:defRPr b="0" i="0" sz="600" u="none" cap="none" strike="noStrike">
                <a:solidFill>
                  <a:schemeClr val="lt1"/>
                </a:solidFill>
                <a:latin typeface="Arial"/>
                <a:ea typeface="Arial"/>
                <a:cs typeface="Arial"/>
                <a:sym typeface="Arial"/>
              </a:defRPr>
            </a:lvl2pPr>
            <a:lvl3pPr indent="0" lvl="2" marL="0" rtl="0" algn="ctr">
              <a:spcBef>
                <a:spcPts val="0"/>
              </a:spcBef>
              <a:buNone/>
              <a:defRPr b="0" i="0" sz="600" u="none" cap="none" strike="noStrike">
                <a:solidFill>
                  <a:schemeClr val="lt1"/>
                </a:solidFill>
                <a:latin typeface="Arial"/>
                <a:ea typeface="Arial"/>
                <a:cs typeface="Arial"/>
                <a:sym typeface="Arial"/>
              </a:defRPr>
            </a:lvl3pPr>
            <a:lvl4pPr indent="0" lvl="3" marL="0" rtl="0" algn="ctr">
              <a:spcBef>
                <a:spcPts val="0"/>
              </a:spcBef>
              <a:buNone/>
              <a:defRPr b="0" i="0" sz="600" u="none" cap="none" strike="noStrike">
                <a:solidFill>
                  <a:schemeClr val="lt1"/>
                </a:solidFill>
                <a:latin typeface="Arial"/>
                <a:ea typeface="Arial"/>
                <a:cs typeface="Arial"/>
                <a:sym typeface="Arial"/>
              </a:defRPr>
            </a:lvl4pPr>
            <a:lvl5pPr indent="0" lvl="4" marL="0" rtl="0" algn="ctr">
              <a:spcBef>
                <a:spcPts val="0"/>
              </a:spcBef>
              <a:buNone/>
              <a:defRPr b="0" i="0" sz="600" u="none" cap="none" strike="noStrike">
                <a:solidFill>
                  <a:schemeClr val="lt1"/>
                </a:solidFill>
                <a:latin typeface="Arial"/>
                <a:ea typeface="Arial"/>
                <a:cs typeface="Arial"/>
                <a:sym typeface="Arial"/>
              </a:defRPr>
            </a:lvl5pPr>
            <a:lvl6pPr indent="0" lvl="5" marL="0" rtl="0" algn="ctr">
              <a:spcBef>
                <a:spcPts val="0"/>
              </a:spcBef>
              <a:buNone/>
              <a:defRPr b="0" i="0" sz="600" u="none" cap="none" strike="noStrike">
                <a:solidFill>
                  <a:schemeClr val="lt1"/>
                </a:solidFill>
                <a:latin typeface="Arial"/>
                <a:ea typeface="Arial"/>
                <a:cs typeface="Arial"/>
                <a:sym typeface="Arial"/>
              </a:defRPr>
            </a:lvl6pPr>
            <a:lvl7pPr indent="0" lvl="6" marL="0" rtl="0" algn="ctr">
              <a:spcBef>
                <a:spcPts val="0"/>
              </a:spcBef>
              <a:buNone/>
              <a:defRPr b="0" i="0" sz="600" u="none" cap="none" strike="noStrike">
                <a:solidFill>
                  <a:schemeClr val="lt1"/>
                </a:solidFill>
                <a:latin typeface="Arial"/>
                <a:ea typeface="Arial"/>
                <a:cs typeface="Arial"/>
                <a:sym typeface="Arial"/>
              </a:defRPr>
            </a:lvl7pPr>
            <a:lvl8pPr indent="0" lvl="7" marL="0" rtl="0" algn="ctr">
              <a:spcBef>
                <a:spcPts val="0"/>
              </a:spcBef>
              <a:buNone/>
              <a:defRPr b="0" i="0" sz="600" u="none" cap="none" strike="noStrike">
                <a:solidFill>
                  <a:schemeClr val="lt1"/>
                </a:solidFill>
                <a:latin typeface="Arial"/>
                <a:ea typeface="Arial"/>
                <a:cs typeface="Arial"/>
                <a:sym typeface="Arial"/>
              </a:defRPr>
            </a:lvl8pPr>
            <a:lvl9pPr indent="0" lvl="8" marL="0" rtl="0" algn="ctr">
              <a:spcBef>
                <a:spcPts val="0"/>
              </a:spcBef>
              <a:buNone/>
              <a:defRPr b="0" i="0" sz="600" u="none" cap="none" strike="noStrike">
                <a:solidFill>
                  <a:schemeClr val="lt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sp>
        <p:nvSpPr>
          <p:cNvPr id="251" name="Google Shape;251;p32"/>
          <p:cNvSpPr txBox="1"/>
          <p:nvPr>
            <p:ph type="title"/>
          </p:nvPr>
        </p:nvSpPr>
        <p:spPr>
          <a:xfrm>
            <a:off x="173036" y="479426"/>
            <a:ext cx="8357700" cy="274500"/>
          </a:xfrm>
          <a:prstGeom prst="rect">
            <a:avLst/>
          </a:prstGeom>
          <a:noFill/>
          <a:ln>
            <a:noFill/>
          </a:ln>
        </p:spPr>
        <p:txBody>
          <a:bodyPr anchorCtr="0" anchor="ctr" bIns="0" lIns="0" spcFirstLastPara="1" rIns="0" wrap="square" tIns="0">
            <a:noAutofit/>
          </a:bodyPr>
          <a:lstStyle>
            <a:lvl1pPr lvl="0" rtl="0" algn="l">
              <a:lnSpc>
                <a:spcPct val="90000"/>
              </a:lnSpc>
              <a:spcBef>
                <a:spcPts val="0"/>
              </a:spcBef>
              <a:spcAft>
                <a:spcPts val="0"/>
              </a:spcAft>
              <a:buClr>
                <a:schemeClr val="dk1"/>
              </a:buClr>
              <a:buSzPts val="1400"/>
              <a:buFont typeface="Arial Black"/>
              <a:buNone/>
              <a:defRPr b="0" sz="1400" cap="none">
                <a:solidFill>
                  <a:schemeClr val="dk1"/>
                </a:solidFill>
                <a:latin typeface="Arial Black"/>
                <a:ea typeface="Arial Black"/>
                <a:cs typeface="Arial Black"/>
                <a:sym typeface="Arial Black"/>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52" name="Google Shape;252;p32"/>
          <p:cNvSpPr txBox="1"/>
          <p:nvPr>
            <p:ph idx="3" type="body"/>
          </p:nvPr>
        </p:nvSpPr>
        <p:spPr>
          <a:xfrm>
            <a:off x="173036" y="768659"/>
            <a:ext cx="8357700" cy="274500"/>
          </a:xfrm>
          <a:prstGeom prst="rect">
            <a:avLst/>
          </a:prstGeom>
          <a:noFill/>
          <a:ln>
            <a:noFill/>
          </a:ln>
        </p:spPr>
        <p:txBody>
          <a:bodyPr anchorCtr="0" anchor="ctr" bIns="0" lIns="0" spcFirstLastPara="1" rIns="0" wrap="square" tIns="0">
            <a:normAutofit/>
          </a:bodyPr>
          <a:lstStyle>
            <a:lvl1pPr indent="-228600" lvl="0" marL="457200" rtl="0" algn="l">
              <a:lnSpc>
                <a:spcPct val="100000"/>
              </a:lnSpc>
              <a:spcBef>
                <a:spcPts val="0"/>
              </a:spcBef>
              <a:spcAft>
                <a:spcPts val="0"/>
              </a:spcAft>
              <a:buClr>
                <a:schemeClr val="lt1"/>
              </a:buClr>
              <a:buSzPts val="953"/>
              <a:buNone/>
              <a:defRPr b="1" sz="953" cap="none">
                <a:solidFill>
                  <a:schemeClr val="lt1"/>
                </a:solidFill>
                <a:latin typeface="Arial"/>
                <a:ea typeface="Arial"/>
                <a:cs typeface="Arial"/>
                <a:sym typeface="Arial"/>
              </a:defRPr>
            </a:lvl1pPr>
            <a:lvl2pPr indent="-228600" lvl="1" marL="914400" rtl="0" algn="l">
              <a:lnSpc>
                <a:spcPct val="100000"/>
              </a:lnSpc>
              <a:spcBef>
                <a:spcPts val="0"/>
              </a:spcBef>
              <a:spcAft>
                <a:spcPts val="0"/>
              </a:spcAft>
              <a:buClr>
                <a:srgbClr val="323C46"/>
              </a:buClr>
              <a:buSzPts val="1800"/>
              <a:buNone/>
              <a:defRPr/>
            </a:lvl2pPr>
            <a:lvl3pPr indent="-342900" lvl="2" marL="1371600" rtl="0" algn="l">
              <a:lnSpc>
                <a:spcPct val="100000"/>
              </a:lnSpc>
              <a:spcBef>
                <a:spcPts val="408"/>
              </a:spcBef>
              <a:spcAft>
                <a:spcPts val="0"/>
              </a:spcAft>
              <a:buSzPts val="1800"/>
              <a:buChar char="›"/>
              <a:defRPr/>
            </a:lvl3pPr>
            <a:lvl4pPr indent="-342900" lvl="3" marL="1828800" rtl="0" algn="l">
              <a:lnSpc>
                <a:spcPct val="100000"/>
              </a:lnSpc>
              <a:spcBef>
                <a:spcPts val="408"/>
              </a:spcBef>
              <a:spcAft>
                <a:spcPts val="0"/>
              </a:spcAft>
              <a:buSzPts val="1800"/>
              <a:buChar char="•"/>
              <a:defRPr/>
            </a:lvl4pPr>
            <a:lvl5pPr indent="-342900" lvl="4" marL="2286000" rtl="0" algn="l">
              <a:lnSpc>
                <a:spcPct val="100000"/>
              </a:lnSpc>
              <a:spcBef>
                <a:spcPts val="408"/>
              </a:spcBef>
              <a:spcAft>
                <a:spcPts val="0"/>
              </a:spcAft>
              <a:buClr>
                <a:srgbClr val="323C46"/>
              </a:buClr>
              <a:buSzPts val="1800"/>
              <a:buChar char="•"/>
              <a:defRPr/>
            </a:lvl5pPr>
            <a:lvl6pPr indent="-342900" lvl="5" marL="2743200" rtl="0" algn="l">
              <a:lnSpc>
                <a:spcPct val="90000"/>
              </a:lnSpc>
              <a:spcBef>
                <a:spcPts val="408"/>
              </a:spcBef>
              <a:spcAft>
                <a:spcPts val="0"/>
              </a:spcAft>
              <a:buClr>
                <a:schemeClr val="dk1"/>
              </a:buClr>
              <a:buSzPts val="1800"/>
              <a:buChar char="‒"/>
              <a:defRPr/>
            </a:lvl6pPr>
            <a:lvl7pPr indent="-228600" lvl="6" marL="3200400" rtl="0" algn="l">
              <a:lnSpc>
                <a:spcPct val="90000"/>
              </a:lnSpc>
              <a:spcBef>
                <a:spcPts val="1225"/>
              </a:spcBef>
              <a:spcAft>
                <a:spcPts val="0"/>
              </a:spcAft>
              <a:buClr>
                <a:srgbClr val="323C46"/>
              </a:buClr>
              <a:buSzPts val="1800"/>
              <a:buNone/>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253" name="Google Shape;253;p32"/>
          <p:cNvSpPr txBox="1"/>
          <p:nvPr>
            <p:ph idx="4" type="body"/>
          </p:nvPr>
        </p:nvSpPr>
        <p:spPr>
          <a:xfrm>
            <a:off x="4493958" y="1295202"/>
            <a:ext cx="4032600" cy="2734200"/>
          </a:xfrm>
          <a:prstGeom prst="rect">
            <a:avLst/>
          </a:prstGeom>
          <a:noFill/>
          <a:ln>
            <a:noFill/>
          </a:ln>
        </p:spPr>
        <p:txBody>
          <a:bodyPr anchorCtr="0" anchor="t" bIns="0" lIns="0" spcFirstLastPara="1" rIns="0" wrap="square" tIns="0">
            <a:normAutofit/>
          </a:bodyPr>
          <a:lstStyle>
            <a:lvl1pPr indent="-228600" lvl="0" marL="457200" rtl="0" algn="l">
              <a:lnSpc>
                <a:spcPct val="100000"/>
              </a:lnSpc>
              <a:spcBef>
                <a:spcPts val="0"/>
              </a:spcBef>
              <a:spcAft>
                <a:spcPts val="0"/>
              </a:spcAft>
              <a:buClr>
                <a:schemeClr val="lt1"/>
              </a:buClr>
              <a:buSzPts val="1800"/>
              <a:buNone/>
              <a:defRPr/>
            </a:lvl1pPr>
            <a:lvl2pPr indent="-228600" lvl="1" marL="914400" rtl="0" algn="l">
              <a:lnSpc>
                <a:spcPct val="100000"/>
              </a:lnSpc>
              <a:spcBef>
                <a:spcPts val="408"/>
              </a:spcBef>
              <a:spcAft>
                <a:spcPts val="0"/>
              </a:spcAft>
              <a:buClr>
                <a:srgbClr val="323C46"/>
              </a:buClr>
              <a:buSzPts val="1800"/>
              <a:buNone/>
              <a:defRPr/>
            </a:lvl2pPr>
            <a:lvl3pPr indent="-285750" lvl="2" marL="1371600" rtl="0" algn="l">
              <a:lnSpc>
                <a:spcPct val="100000"/>
              </a:lnSpc>
              <a:spcBef>
                <a:spcPts val="408"/>
              </a:spcBef>
              <a:spcAft>
                <a:spcPts val="0"/>
              </a:spcAft>
              <a:buSzPts val="900"/>
              <a:buChar char="›"/>
              <a:defRPr sz="900">
                <a:solidFill>
                  <a:schemeClr val="dk1"/>
                </a:solidFill>
                <a:latin typeface="Arial"/>
                <a:ea typeface="Arial"/>
                <a:cs typeface="Arial"/>
                <a:sym typeface="Arial"/>
              </a:defRPr>
            </a:lvl3pPr>
            <a:lvl4pPr indent="-285750" lvl="3" marL="1828800" rtl="0" algn="l">
              <a:lnSpc>
                <a:spcPct val="100000"/>
              </a:lnSpc>
              <a:spcBef>
                <a:spcPts val="408"/>
              </a:spcBef>
              <a:spcAft>
                <a:spcPts val="0"/>
              </a:spcAft>
              <a:buSzPts val="900"/>
              <a:buChar char="•"/>
              <a:defRPr sz="900">
                <a:solidFill>
                  <a:schemeClr val="dk1"/>
                </a:solidFill>
                <a:latin typeface="Arial"/>
                <a:ea typeface="Arial"/>
                <a:cs typeface="Arial"/>
                <a:sym typeface="Arial"/>
              </a:defRPr>
            </a:lvl4pPr>
            <a:lvl5pPr indent="-342900" lvl="4" marL="2286000" rtl="0" algn="l">
              <a:lnSpc>
                <a:spcPct val="100000"/>
              </a:lnSpc>
              <a:spcBef>
                <a:spcPts val="408"/>
              </a:spcBef>
              <a:spcAft>
                <a:spcPts val="0"/>
              </a:spcAft>
              <a:buClr>
                <a:srgbClr val="323C46"/>
              </a:buClr>
              <a:buSzPts val="1800"/>
              <a:buChar char="•"/>
              <a:defRPr/>
            </a:lvl5pPr>
            <a:lvl6pPr indent="-285750" lvl="5" marL="2743200" rtl="0" algn="l">
              <a:lnSpc>
                <a:spcPct val="90000"/>
              </a:lnSpc>
              <a:spcBef>
                <a:spcPts val="408"/>
              </a:spcBef>
              <a:spcAft>
                <a:spcPts val="0"/>
              </a:spcAft>
              <a:buClr>
                <a:schemeClr val="dk1"/>
              </a:buClr>
              <a:buSzPts val="900"/>
              <a:buChar char="‒"/>
              <a:defRPr sz="900">
                <a:solidFill>
                  <a:schemeClr val="dk1"/>
                </a:solidFill>
                <a:latin typeface="Arial"/>
                <a:ea typeface="Arial"/>
                <a:cs typeface="Arial"/>
                <a:sym typeface="Arial"/>
              </a:defRPr>
            </a:lvl6pPr>
            <a:lvl7pPr indent="-228600" lvl="6" marL="3200400" rtl="0" algn="l">
              <a:lnSpc>
                <a:spcPct val="90000"/>
              </a:lnSpc>
              <a:spcBef>
                <a:spcPts val="1225"/>
              </a:spcBef>
              <a:spcAft>
                <a:spcPts val="0"/>
              </a:spcAft>
              <a:buClr>
                <a:srgbClr val="323C46"/>
              </a:buClr>
              <a:buSzPts val="900"/>
              <a:buFont typeface="Arial"/>
              <a:buNone/>
              <a:defRPr sz="900">
                <a:solidFill>
                  <a:srgbClr val="323C46"/>
                </a:solidFill>
                <a:latin typeface="Arial"/>
                <a:ea typeface="Arial"/>
                <a:cs typeface="Arial"/>
                <a:sym typeface="Arial"/>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EXT 2 columns">
  <p:cSld name="1_TEXT 2 columns">
    <p:spTree>
      <p:nvGrpSpPr>
        <p:cNvPr id="254" name="Shape 254"/>
        <p:cNvGrpSpPr/>
        <p:nvPr/>
      </p:nvGrpSpPr>
      <p:grpSpPr>
        <a:xfrm>
          <a:off x="0" y="0"/>
          <a:ext cx="0" cy="0"/>
          <a:chOff x="0" y="0"/>
          <a:chExt cx="0" cy="0"/>
        </a:xfrm>
      </p:grpSpPr>
      <p:sp>
        <p:nvSpPr>
          <p:cNvPr id="255" name="Google Shape;255;p33"/>
          <p:cNvSpPr txBox="1"/>
          <p:nvPr>
            <p:ph idx="1" type="body"/>
          </p:nvPr>
        </p:nvSpPr>
        <p:spPr>
          <a:xfrm>
            <a:off x="173037" y="1295998"/>
            <a:ext cx="4032000" cy="3209400"/>
          </a:xfrm>
          <a:prstGeom prst="rect">
            <a:avLst/>
          </a:prstGeom>
          <a:noFill/>
          <a:ln>
            <a:noFill/>
          </a:ln>
        </p:spPr>
        <p:txBody>
          <a:bodyPr anchorCtr="0" anchor="t" bIns="0" lIns="0" spcFirstLastPara="1" rIns="0" wrap="square" tIns="0">
            <a:normAutofit/>
          </a:bodyPr>
          <a:lstStyle>
            <a:lvl1pPr indent="-228600" lvl="0" marL="457200" rtl="0" algn="l">
              <a:lnSpc>
                <a:spcPct val="100000"/>
              </a:lnSpc>
              <a:spcBef>
                <a:spcPts val="0"/>
              </a:spcBef>
              <a:spcAft>
                <a:spcPts val="0"/>
              </a:spcAft>
              <a:buClr>
                <a:schemeClr val="lt1"/>
              </a:buClr>
              <a:buSzPts val="950"/>
              <a:buNone/>
              <a:defRPr/>
            </a:lvl1pPr>
            <a:lvl2pPr indent="-228600" lvl="1" marL="914400" rtl="0" algn="l">
              <a:lnSpc>
                <a:spcPct val="100000"/>
              </a:lnSpc>
              <a:spcBef>
                <a:spcPts val="408"/>
              </a:spcBef>
              <a:spcAft>
                <a:spcPts val="0"/>
              </a:spcAft>
              <a:buClr>
                <a:srgbClr val="323C46"/>
              </a:buClr>
              <a:buSzPts val="950"/>
              <a:buNone/>
              <a:defRPr/>
            </a:lvl2pPr>
            <a:lvl3pPr indent="-285750" lvl="2" marL="1371600" rtl="0" algn="l">
              <a:lnSpc>
                <a:spcPct val="100000"/>
              </a:lnSpc>
              <a:spcBef>
                <a:spcPts val="408"/>
              </a:spcBef>
              <a:spcAft>
                <a:spcPts val="0"/>
              </a:spcAft>
              <a:buSzPts val="900"/>
              <a:buChar char="›"/>
              <a:defRPr sz="900">
                <a:solidFill>
                  <a:schemeClr val="dk1"/>
                </a:solidFill>
                <a:latin typeface="Arial"/>
                <a:ea typeface="Arial"/>
                <a:cs typeface="Arial"/>
                <a:sym typeface="Arial"/>
              </a:defRPr>
            </a:lvl3pPr>
            <a:lvl4pPr indent="-285750" lvl="3" marL="1828800" rtl="0" algn="l">
              <a:lnSpc>
                <a:spcPct val="100000"/>
              </a:lnSpc>
              <a:spcBef>
                <a:spcPts val="408"/>
              </a:spcBef>
              <a:spcAft>
                <a:spcPts val="0"/>
              </a:spcAft>
              <a:buSzPts val="900"/>
              <a:buChar char="•"/>
              <a:defRPr sz="900">
                <a:solidFill>
                  <a:schemeClr val="dk1"/>
                </a:solidFill>
                <a:latin typeface="Arial"/>
                <a:ea typeface="Arial"/>
                <a:cs typeface="Arial"/>
                <a:sym typeface="Arial"/>
              </a:defRPr>
            </a:lvl4pPr>
            <a:lvl5pPr indent="-280670" lvl="4" marL="2286000" rtl="0" algn="l">
              <a:lnSpc>
                <a:spcPct val="100000"/>
              </a:lnSpc>
              <a:spcBef>
                <a:spcPts val="408"/>
              </a:spcBef>
              <a:spcAft>
                <a:spcPts val="0"/>
              </a:spcAft>
              <a:buClr>
                <a:srgbClr val="323C46"/>
              </a:buClr>
              <a:buSzPts val="820"/>
              <a:buChar char="•"/>
              <a:defRPr/>
            </a:lvl5pPr>
            <a:lvl6pPr indent="-285750" lvl="5" marL="2743200" rtl="0" algn="l">
              <a:lnSpc>
                <a:spcPct val="90000"/>
              </a:lnSpc>
              <a:spcBef>
                <a:spcPts val="408"/>
              </a:spcBef>
              <a:spcAft>
                <a:spcPts val="0"/>
              </a:spcAft>
              <a:buClr>
                <a:schemeClr val="dk1"/>
              </a:buClr>
              <a:buSzPts val="900"/>
              <a:buChar char="‒"/>
              <a:defRPr sz="900">
                <a:solidFill>
                  <a:schemeClr val="dk1"/>
                </a:solidFill>
                <a:latin typeface="Arial"/>
                <a:ea typeface="Arial"/>
                <a:cs typeface="Arial"/>
                <a:sym typeface="Arial"/>
              </a:defRPr>
            </a:lvl6pPr>
            <a:lvl7pPr indent="-228600" lvl="6" marL="3200400" rtl="0" algn="l">
              <a:lnSpc>
                <a:spcPct val="90000"/>
              </a:lnSpc>
              <a:spcBef>
                <a:spcPts val="1225"/>
              </a:spcBef>
              <a:spcAft>
                <a:spcPts val="0"/>
              </a:spcAft>
              <a:buClr>
                <a:srgbClr val="323C46"/>
              </a:buClr>
              <a:buSzPts val="900"/>
              <a:buFont typeface="Arial"/>
              <a:buNone/>
              <a:defRPr sz="900">
                <a:solidFill>
                  <a:srgbClr val="323C46"/>
                </a:solidFill>
                <a:latin typeface="Arial"/>
                <a:ea typeface="Arial"/>
                <a:cs typeface="Arial"/>
                <a:sym typeface="Arial"/>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256" name="Google Shape;256;p33"/>
          <p:cNvSpPr txBox="1"/>
          <p:nvPr>
            <p:ph idx="11" type="ftr"/>
          </p:nvPr>
        </p:nvSpPr>
        <p:spPr>
          <a:xfrm>
            <a:off x="173036" y="4582718"/>
            <a:ext cx="8357700" cy="274500"/>
          </a:xfrm>
          <a:prstGeom prst="rect">
            <a:avLst/>
          </a:prstGeom>
          <a:noFill/>
          <a:ln>
            <a:noFill/>
          </a:ln>
        </p:spPr>
        <p:txBody>
          <a:bodyPr anchorCtr="0" anchor="t" bIns="0" lIns="0" spcFirstLastPara="1" rIns="0" wrap="square" tIns="0">
            <a:noAutofit/>
          </a:bodyPr>
          <a:lstStyle>
            <a:lvl1pPr lvl="0" rtl="0" algn="l">
              <a:spcBef>
                <a:spcPts val="0"/>
              </a:spcBef>
              <a:spcAft>
                <a:spcPts val="0"/>
              </a:spcAft>
              <a:buSzPts val="1400"/>
              <a:buNone/>
              <a:defRPr b="0" sz="500" cap="none">
                <a:latin typeface="Poppins"/>
                <a:ea typeface="Poppins"/>
                <a:cs typeface="Poppins"/>
                <a:sym typeface="Poppins"/>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57" name="Google Shape;257;p33"/>
          <p:cNvSpPr txBox="1"/>
          <p:nvPr>
            <p:ph idx="12" type="sldNum"/>
          </p:nvPr>
        </p:nvSpPr>
        <p:spPr>
          <a:xfrm>
            <a:off x="176213" y="122270"/>
            <a:ext cx="143100" cy="171300"/>
          </a:xfrm>
          <a:prstGeom prst="rect">
            <a:avLst/>
          </a:prstGeom>
          <a:noFill/>
          <a:ln>
            <a:noFill/>
          </a:ln>
        </p:spPr>
        <p:txBody>
          <a:bodyPr anchorCtr="0" anchor="ctr" bIns="0" lIns="0" spcFirstLastPara="1" rIns="0" wrap="square" tIns="0">
            <a:noAutofit/>
          </a:bodyPr>
          <a:lstStyle>
            <a:lvl1pPr indent="0" lvl="0" marL="0" rtl="0" algn="ctr">
              <a:spcBef>
                <a:spcPts val="0"/>
              </a:spcBef>
              <a:buNone/>
              <a:defRPr b="0" i="0" sz="600" u="none" cap="none" strike="noStrike">
                <a:solidFill>
                  <a:schemeClr val="lt1"/>
                </a:solidFill>
                <a:latin typeface="Arial"/>
                <a:ea typeface="Arial"/>
                <a:cs typeface="Arial"/>
                <a:sym typeface="Arial"/>
              </a:defRPr>
            </a:lvl1pPr>
            <a:lvl2pPr indent="0" lvl="1" marL="0" rtl="0" algn="ctr">
              <a:spcBef>
                <a:spcPts val="0"/>
              </a:spcBef>
              <a:buNone/>
              <a:defRPr b="0" i="0" sz="600" u="none" cap="none" strike="noStrike">
                <a:solidFill>
                  <a:schemeClr val="lt1"/>
                </a:solidFill>
                <a:latin typeface="Arial"/>
                <a:ea typeface="Arial"/>
                <a:cs typeface="Arial"/>
                <a:sym typeface="Arial"/>
              </a:defRPr>
            </a:lvl2pPr>
            <a:lvl3pPr indent="0" lvl="2" marL="0" rtl="0" algn="ctr">
              <a:spcBef>
                <a:spcPts val="0"/>
              </a:spcBef>
              <a:buNone/>
              <a:defRPr b="0" i="0" sz="600" u="none" cap="none" strike="noStrike">
                <a:solidFill>
                  <a:schemeClr val="lt1"/>
                </a:solidFill>
                <a:latin typeface="Arial"/>
                <a:ea typeface="Arial"/>
                <a:cs typeface="Arial"/>
                <a:sym typeface="Arial"/>
              </a:defRPr>
            </a:lvl3pPr>
            <a:lvl4pPr indent="0" lvl="3" marL="0" rtl="0" algn="ctr">
              <a:spcBef>
                <a:spcPts val="0"/>
              </a:spcBef>
              <a:buNone/>
              <a:defRPr b="0" i="0" sz="600" u="none" cap="none" strike="noStrike">
                <a:solidFill>
                  <a:schemeClr val="lt1"/>
                </a:solidFill>
                <a:latin typeface="Arial"/>
                <a:ea typeface="Arial"/>
                <a:cs typeface="Arial"/>
                <a:sym typeface="Arial"/>
              </a:defRPr>
            </a:lvl4pPr>
            <a:lvl5pPr indent="0" lvl="4" marL="0" rtl="0" algn="ctr">
              <a:spcBef>
                <a:spcPts val="0"/>
              </a:spcBef>
              <a:buNone/>
              <a:defRPr b="0" i="0" sz="600" u="none" cap="none" strike="noStrike">
                <a:solidFill>
                  <a:schemeClr val="lt1"/>
                </a:solidFill>
                <a:latin typeface="Arial"/>
                <a:ea typeface="Arial"/>
                <a:cs typeface="Arial"/>
                <a:sym typeface="Arial"/>
              </a:defRPr>
            </a:lvl5pPr>
            <a:lvl6pPr indent="0" lvl="5" marL="0" rtl="0" algn="ctr">
              <a:spcBef>
                <a:spcPts val="0"/>
              </a:spcBef>
              <a:buNone/>
              <a:defRPr b="0" i="0" sz="600" u="none" cap="none" strike="noStrike">
                <a:solidFill>
                  <a:schemeClr val="lt1"/>
                </a:solidFill>
                <a:latin typeface="Arial"/>
                <a:ea typeface="Arial"/>
                <a:cs typeface="Arial"/>
                <a:sym typeface="Arial"/>
              </a:defRPr>
            </a:lvl6pPr>
            <a:lvl7pPr indent="0" lvl="6" marL="0" rtl="0" algn="ctr">
              <a:spcBef>
                <a:spcPts val="0"/>
              </a:spcBef>
              <a:buNone/>
              <a:defRPr b="0" i="0" sz="600" u="none" cap="none" strike="noStrike">
                <a:solidFill>
                  <a:schemeClr val="lt1"/>
                </a:solidFill>
                <a:latin typeface="Arial"/>
                <a:ea typeface="Arial"/>
                <a:cs typeface="Arial"/>
                <a:sym typeface="Arial"/>
              </a:defRPr>
            </a:lvl7pPr>
            <a:lvl8pPr indent="0" lvl="7" marL="0" rtl="0" algn="ctr">
              <a:spcBef>
                <a:spcPts val="0"/>
              </a:spcBef>
              <a:buNone/>
              <a:defRPr b="0" i="0" sz="600" u="none" cap="none" strike="noStrike">
                <a:solidFill>
                  <a:schemeClr val="lt1"/>
                </a:solidFill>
                <a:latin typeface="Arial"/>
                <a:ea typeface="Arial"/>
                <a:cs typeface="Arial"/>
                <a:sym typeface="Arial"/>
              </a:defRPr>
            </a:lvl8pPr>
            <a:lvl9pPr indent="0" lvl="8" marL="0" rtl="0" algn="ctr">
              <a:spcBef>
                <a:spcPts val="0"/>
              </a:spcBef>
              <a:buNone/>
              <a:defRPr b="0" i="0" sz="600" u="none" cap="none" strike="noStrike">
                <a:solidFill>
                  <a:schemeClr val="lt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sp>
        <p:nvSpPr>
          <p:cNvPr id="258" name="Google Shape;258;p33"/>
          <p:cNvSpPr txBox="1"/>
          <p:nvPr>
            <p:ph type="title"/>
          </p:nvPr>
        </p:nvSpPr>
        <p:spPr>
          <a:xfrm>
            <a:off x="173036" y="479426"/>
            <a:ext cx="8357700" cy="274500"/>
          </a:xfrm>
          <a:prstGeom prst="rect">
            <a:avLst/>
          </a:prstGeom>
          <a:noFill/>
          <a:ln>
            <a:noFill/>
          </a:ln>
        </p:spPr>
        <p:txBody>
          <a:bodyPr anchorCtr="0" anchor="ctr" bIns="0" lIns="0" spcFirstLastPara="1" rIns="0" wrap="square" tIns="0">
            <a:noAutofit/>
          </a:bodyPr>
          <a:lstStyle>
            <a:lvl1pPr lvl="0" rtl="0" algn="l">
              <a:lnSpc>
                <a:spcPct val="90000"/>
              </a:lnSpc>
              <a:spcBef>
                <a:spcPts val="0"/>
              </a:spcBef>
              <a:spcAft>
                <a:spcPts val="0"/>
              </a:spcAft>
              <a:buClr>
                <a:schemeClr val="dk1"/>
              </a:buClr>
              <a:buSzPts val="1400"/>
              <a:buFont typeface="Arial Black"/>
              <a:buNone/>
              <a:defRPr b="0" sz="1400" cap="none">
                <a:solidFill>
                  <a:schemeClr val="dk1"/>
                </a:solidFill>
                <a:latin typeface="Arial Black"/>
                <a:ea typeface="Arial Black"/>
                <a:cs typeface="Arial Black"/>
                <a:sym typeface="Arial Black"/>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59" name="Google Shape;259;p33"/>
          <p:cNvSpPr txBox="1"/>
          <p:nvPr>
            <p:ph idx="2" type="body"/>
          </p:nvPr>
        </p:nvSpPr>
        <p:spPr>
          <a:xfrm>
            <a:off x="173036" y="768659"/>
            <a:ext cx="8357700" cy="274500"/>
          </a:xfrm>
          <a:prstGeom prst="rect">
            <a:avLst/>
          </a:prstGeom>
          <a:noFill/>
          <a:ln>
            <a:noFill/>
          </a:ln>
        </p:spPr>
        <p:txBody>
          <a:bodyPr anchorCtr="0" anchor="ctr" bIns="0" lIns="0" spcFirstLastPara="1" rIns="0" wrap="square" tIns="0">
            <a:normAutofit/>
          </a:bodyPr>
          <a:lstStyle>
            <a:lvl1pPr indent="-228600" lvl="0" marL="457200" rtl="0" algn="l">
              <a:lnSpc>
                <a:spcPct val="100000"/>
              </a:lnSpc>
              <a:spcBef>
                <a:spcPts val="0"/>
              </a:spcBef>
              <a:spcAft>
                <a:spcPts val="0"/>
              </a:spcAft>
              <a:buClr>
                <a:schemeClr val="lt1"/>
              </a:buClr>
              <a:buSzPts val="953"/>
              <a:buNone/>
              <a:defRPr b="1" sz="953" cap="none">
                <a:solidFill>
                  <a:schemeClr val="lt1"/>
                </a:solidFill>
                <a:latin typeface="Arial"/>
                <a:ea typeface="Arial"/>
                <a:cs typeface="Arial"/>
                <a:sym typeface="Arial"/>
              </a:defRPr>
            </a:lvl1pPr>
            <a:lvl2pPr indent="-228600" lvl="1" marL="914400" rtl="0" algn="l">
              <a:lnSpc>
                <a:spcPct val="100000"/>
              </a:lnSpc>
              <a:spcBef>
                <a:spcPts val="0"/>
              </a:spcBef>
              <a:spcAft>
                <a:spcPts val="0"/>
              </a:spcAft>
              <a:buClr>
                <a:srgbClr val="323C46"/>
              </a:buClr>
              <a:buSzPts val="1800"/>
              <a:buNone/>
              <a:defRPr/>
            </a:lvl2pPr>
            <a:lvl3pPr indent="-342900" lvl="2" marL="1371600" rtl="0" algn="l">
              <a:lnSpc>
                <a:spcPct val="100000"/>
              </a:lnSpc>
              <a:spcBef>
                <a:spcPts val="408"/>
              </a:spcBef>
              <a:spcAft>
                <a:spcPts val="0"/>
              </a:spcAft>
              <a:buSzPts val="1800"/>
              <a:buChar char="›"/>
              <a:defRPr/>
            </a:lvl3pPr>
            <a:lvl4pPr indent="-342900" lvl="3" marL="1828800" rtl="0" algn="l">
              <a:lnSpc>
                <a:spcPct val="100000"/>
              </a:lnSpc>
              <a:spcBef>
                <a:spcPts val="408"/>
              </a:spcBef>
              <a:spcAft>
                <a:spcPts val="0"/>
              </a:spcAft>
              <a:buSzPts val="1800"/>
              <a:buChar char="•"/>
              <a:defRPr/>
            </a:lvl4pPr>
            <a:lvl5pPr indent="-342900" lvl="4" marL="2286000" rtl="0" algn="l">
              <a:lnSpc>
                <a:spcPct val="100000"/>
              </a:lnSpc>
              <a:spcBef>
                <a:spcPts val="408"/>
              </a:spcBef>
              <a:spcAft>
                <a:spcPts val="0"/>
              </a:spcAft>
              <a:buClr>
                <a:srgbClr val="323C46"/>
              </a:buClr>
              <a:buSzPts val="1800"/>
              <a:buChar char="•"/>
              <a:defRPr/>
            </a:lvl5pPr>
            <a:lvl6pPr indent="-342900" lvl="5" marL="2743200" rtl="0" algn="l">
              <a:lnSpc>
                <a:spcPct val="90000"/>
              </a:lnSpc>
              <a:spcBef>
                <a:spcPts val="408"/>
              </a:spcBef>
              <a:spcAft>
                <a:spcPts val="0"/>
              </a:spcAft>
              <a:buClr>
                <a:schemeClr val="dk1"/>
              </a:buClr>
              <a:buSzPts val="1800"/>
              <a:buChar char="‒"/>
              <a:defRPr/>
            </a:lvl6pPr>
            <a:lvl7pPr indent="-228600" lvl="6" marL="3200400" rtl="0" algn="l">
              <a:lnSpc>
                <a:spcPct val="90000"/>
              </a:lnSpc>
              <a:spcBef>
                <a:spcPts val="1225"/>
              </a:spcBef>
              <a:spcAft>
                <a:spcPts val="0"/>
              </a:spcAft>
              <a:buClr>
                <a:srgbClr val="323C46"/>
              </a:buClr>
              <a:buSzPts val="1800"/>
              <a:buNone/>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260" name="Google Shape;260;p33"/>
          <p:cNvSpPr txBox="1"/>
          <p:nvPr>
            <p:ph idx="3" type="body"/>
          </p:nvPr>
        </p:nvSpPr>
        <p:spPr>
          <a:xfrm>
            <a:off x="4494462" y="1295998"/>
            <a:ext cx="4032000" cy="3209400"/>
          </a:xfrm>
          <a:prstGeom prst="rect">
            <a:avLst/>
          </a:prstGeom>
          <a:noFill/>
          <a:ln>
            <a:noFill/>
          </a:ln>
        </p:spPr>
        <p:txBody>
          <a:bodyPr anchorCtr="0" anchor="t" bIns="0" lIns="0" spcFirstLastPara="1" rIns="0" wrap="square" tIns="0">
            <a:normAutofit/>
          </a:bodyPr>
          <a:lstStyle>
            <a:lvl1pPr indent="-228600" lvl="0" marL="457200" rtl="0" algn="l">
              <a:lnSpc>
                <a:spcPct val="100000"/>
              </a:lnSpc>
              <a:spcBef>
                <a:spcPts val="0"/>
              </a:spcBef>
              <a:spcAft>
                <a:spcPts val="0"/>
              </a:spcAft>
              <a:buClr>
                <a:schemeClr val="lt1"/>
              </a:buClr>
              <a:buSzPts val="950"/>
              <a:buNone/>
              <a:defRPr/>
            </a:lvl1pPr>
            <a:lvl2pPr indent="-228600" lvl="1" marL="914400" rtl="0" algn="l">
              <a:lnSpc>
                <a:spcPct val="100000"/>
              </a:lnSpc>
              <a:spcBef>
                <a:spcPts val="408"/>
              </a:spcBef>
              <a:spcAft>
                <a:spcPts val="0"/>
              </a:spcAft>
              <a:buClr>
                <a:srgbClr val="323C46"/>
              </a:buClr>
              <a:buSzPts val="950"/>
              <a:buNone/>
              <a:defRPr/>
            </a:lvl2pPr>
            <a:lvl3pPr indent="-285750" lvl="2" marL="1371600" rtl="0" algn="l">
              <a:lnSpc>
                <a:spcPct val="100000"/>
              </a:lnSpc>
              <a:spcBef>
                <a:spcPts val="408"/>
              </a:spcBef>
              <a:spcAft>
                <a:spcPts val="0"/>
              </a:spcAft>
              <a:buSzPts val="900"/>
              <a:buChar char="›"/>
              <a:defRPr sz="900">
                <a:solidFill>
                  <a:schemeClr val="dk1"/>
                </a:solidFill>
                <a:latin typeface="Arial"/>
                <a:ea typeface="Arial"/>
                <a:cs typeface="Arial"/>
                <a:sym typeface="Arial"/>
              </a:defRPr>
            </a:lvl3pPr>
            <a:lvl4pPr indent="-285750" lvl="3" marL="1828800" rtl="0" algn="l">
              <a:lnSpc>
                <a:spcPct val="100000"/>
              </a:lnSpc>
              <a:spcBef>
                <a:spcPts val="408"/>
              </a:spcBef>
              <a:spcAft>
                <a:spcPts val="0"/>
              </a:spcAft>
              <a:buSzPts val="900"/>
              <a:buChar char="•"/>
              <a:defRPr sz="900">
                <a:solidFill>
                  <a:schemeClr val="dk1"/>
                </a:solidFill>
                <a:latin typeface="Arial"/>
                <a:ea typeface="Arial"/>
                <a:cs typeface="Arial"/>
                <a:sym typeface="Arial"/>
              </a:defRPr>
            </a:lvl4pPr>
            <a:lvl5pPr indent="-280670" lvl="4" marL="2286000" rtl="0" algn="l">
              <a:lnSpc>
                <a:spcPct val="100000"/>
              </a:lnSpc>
              <a:spcBef>
                <a:spcPts val="408"/>
              </a:spcBef>
              <a:spcAft>
                <a:spcPts val="0"/>
              </a:spcAft>
              <a:buClr>
                <a:srgbClr val="323C46"/>
              </a:buClr>
              <a:buSzPts val="820"/>
              <a:buChar char="•"/>
              <a:defRPr/>
            </a:lvl5pPr>
            <a:lvl6pPr indent="-285750" lvl="5" marL="2743200" rtl="0" algn="l">
              <a:lnSpc>
                <a:spcPct val="90000"/>
              </a:lnSpc>
              <a:spcBef>
                <a:spcPts val="408"/>
              </a:spcBef>
              <a:spcAft>
                <a:spcPts val="0"/>
              </a:spcAft>
              <a:buClr>
                <a:schemeClr val="dk1"/>
              </a:buClr>
              <a:buSzPts val="900"/>
              <a:buChar char="‒"/>
              <a:defRPr sz="900">
                <a:solidFill>
                  <a:schemeClr val="dk1"/>
                </a:solidFill>
                <a:latin typeface="Arial"/>
                <a:ea typeface="Arial"/>
                <a:cs typeface="Arial"/>
                <a:sym typeface="Arial"/>
              </a:defRPr>
            </a:lvl6pPr>
            <a:lvl7pPr indent="-228600" lvl="6" marL="3200400" rtl="0" algn="l">
              <a:lnSpc>
                <a:spcPct val="90000"/>
              </a:lnSpc>
              <a:spcBef>
                <a:spcPts val="1225"/>
              </a:spcBef>
              <a:spcAft>
                <a:spcPts val="0"/>
              </a:spcAft>
              <a:buClr>
                <a:srgbClr val="323C46"/>
              </a:buClr>
              <a:buSzPts val="900"/>
              <a:buFont typeface="Arial"/>
              <a:buNone/>
              <a:defRPr sz="900">
                <a:solidFill>
                  <a:srgbClr val="323C46"/>
                </a:solidFill>
                <a:latin typeface="Arial"/>
                <a:ea typeface="Arial"/>
                <a:cs typeface="Arial"/>
                <a:sym typeface="Arial"/>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EXT 2 columns">
  <p:cSld name="2_TEXT 2 columns">
    <p:spTree>
      <p:nvGrpSpPr>
        <p:cNvPr id="261" name="Shape 261"/>
        <p:cNvGrpSpPr/>
        <p:nvPr/>
      </p:nvGrpSpPr>
      <p:grpSpPr>
        <a:xfrm>
          <a:off x="0" y="0"/>
          <a:ext cx="0" cy="0"/>
          <a:chOff x="0" y="0"/>
          <a:chExt cx="0" cy="0"/>
        </a:xfrm>
      </p:grpSpPr>
      <p:sp>
        <p:nvSpPr>
          <p:cNvPr id="262" name="Google Shape;262;p34"/>
          <p:cNvSpPr txBox="1"/>
          <p:nvPr>
            <p:ph idx="1" type="body"/>
          </p:nvPr>
        </p:nvSpPr>
        <p:spPr>
          <a:xfrm>
            <a:off x="173037" y="1295998"/>
            <a:ext cx="8357700" cy="1545300"/>
          </a:xfrm>
          <a:prstGeom prst="rect">
            <a:avLst/>
          </a:prstGeom>
          <a:noFill/>
          <a:ln>
            <a:noFill/>
          </a:ln>
        </p:spPr>
        <p:txBody>
          <a:bodyPr anchorCtr="0" anchor="t" bIns="0" lIns="0" spcFirstLastPara="1" rIns="0" wrap="square" tIns="0">
            <a:normAutofit/>
          </a:bodyPr>
          <a:lstStyle>
            <a:lvl1pPr indent="-228600" lvl="0" marL="457200" rtl="0" algn="l">
              <a:lnSpc>
                <a:spcPct val="100000"/>
              </a:lnSpc>
              <a:spcBef>
                <a:spcPts val="0"/>
              </a:spcBef>
              <a:spcAft>
                <a:spcPts val="0"/>
              </a:spcAft>
              <a:buClr>
                <a:schemeClr val="lt1"/>
              </a:buClr>
              <a:buSzPts val="950"/>
              <a:buNone/>
              <a:defRPr/>
            </a:lvl1pPr>
            <a:lvl2pPr indent="-228600" lvl="1" marL="914400" rtl="0" algn="l">
              <a:lnSpc>
                <a:spcPct val="100000"/>
              </a:lnSpc>
              <a:spcBef>
                <a:spcPts val="408"/>
              </a:spcBef>
              <a:spcAft>
                <a:spcPts val="0"/>
              </a:spcAft>
              <a:buClr>
                <a:srgbClr val="323C46"/>
              </a:buClr>
              <a:buSzPts val="950"/>
              <a:buNone/>
              <a:defRPr/>
            </a:lvl2pPr>
            <a:lvl3pPr indent="-285750" lvl="2" marL="1371600" rtl="0" algn="l">
              <a:lnSpc>
                <a:spcPct val="100000"/>
              </a:lnSpc>
              <a:spcBef>
                <a:spcPts val="408"/>
              </a:spcBef>
              <a:spcAft>
                <a:spcPts val="0"/>
              </a:spcAft>
              <a:buSzPts val="900"/>
              <a:buChar char="›"/>
              <a:defRPr sz="900">
                <a:solidFill>
                  <a:schemeClr val="dk1"/>
                </a:solidFill>
                <a:latin typeface="Arial"/>
                <a:ea typeface="Arial"/>
                <a:cs typeface="Arial"/>
                <a:sym typeface="Arial"/>
              </a:defRPr>
            </a:lvl3pPr>
            <a:lvl4pPr indent="-285750" lvl="3" marL="1828800" rtl="0" algn="l">
              <a:lnSpc>
                <a:spcPct val="100000"/>
              </a:lnSpc>
              <a:spcBef>
                <a:spcPts val="408"/>
              </a:spcBef>
              <a:spcAft>
                <a:spcPts val="0"/>
              </a:spcAft>
              <a:buSzPts val="900"/>
              <a:buChar char="•"/>
              <a:defRPr sz="900">
                <a:solidFill>
                  <a:schemeClr val="dk1"/>
                </a:solidFill>
                <a:latin typeface="Arial"/>
                <a:ea typeface="Arial"/>
                <a:cs typeface="Arial"/>
                <a:sym typeface="Arial"/>
              </a:defRPr>
            </a:lvl4pPr>
            <a:lvl5pPr indent="-280670" lvl="4" marL="2286000" rtl="0" algn="l">
              <a:lnSpc>
                <a:spcPct val="100000"/>
              </a:lnSpc>
              <a:spcBef>
                <a:spcPts val="408"/>
              </a:spcBef>
              <a:spcAft>
                <a:spcPts val="0"/>
              </a:spcAft>
              <a:buClr>
                <a:srgbClr val="323C46"/>
              </a:buClr>
              <a:buSzPts val="820"/>
              <a:buChar char="•"/>
              <a:defRPr/>
            </a:lvl5pPr>
            <a:lvl6pPr indent="-285750" lvl="5" marL="2743200" rtl="0" algn="l">
              <a:lnSpc>
                <a:spcPct val="90000"/>
              </a:lnSpc>
              <a:spcBef>
                <a:spcPts val="408"/>
              </a:spcBef>
              <a:spcAft>
                <a:spcPts val="0"/>
              </a:spcAft>
              <a:buClr>
                <a:schemeClr val="dk1"/>
              </a:buClr>
              <a:buSzPts val="900"/>
              <a:buChar char="‒"/>
              <a:defRPr sz="900">
                <a:solidFill>
                  <a:schemeClr val="dk1"/>
                </a:solidFill>
                <a:latin typeface="Arial"/>
                <a:ea typeface="Arial"/>
                <a:cs typeface="Arial"/>
                <a:sym typeface="Arial"/>
              </a:defRPr>
            </a:lvl6pPr>
            <a:lvl7pPr indent="-228600" lvl="6" marL="3200400" rtl="0" algn="l">
              <a:lnSpc>
                <a:spcPct val="90000"/>
              </a:lnSpc>
              <a:spcBef>
                <a:spcPts val="1225"/>
              </a:spcBef>
              <a:spcAft>
                <a:spcPts val="0"/>
              </a:spcAft>
              <a:buClr>
                <a:srgbClr val="323C46"/>
              </a:buClr>
              <a:buSzPts val="900"/>
              <a:buFont typeface="Arial"/>
              <a:buNone/>
              <a:defRPr sz="900">
                <a:solidFill>
                  <a:srgbClr val="323C46"/>
                </a:solidFill>
                <a:latin typeface="Arial"/>
                <a:ea typeface="Arial"/>
                <a:cs typeface="Arial"/>
                <a:sym typeface="Arial"/>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263" name="Google Shape;263;p34"/>
          <p:cNvSpPr txBox="1"/>
          <p:nvPr>
            <p:ph idx="2" type="body"/>
          </p:nvPr>
        </p:nvSpPr>
        <p:spPr>
          <a:xfrm>
            <a:off x="173037" y="2956202"/>
            <a:ext cx="8357700" cy="1545300"/>
          </a:xfrm>
          <a:prstGeom prst="rect">
            <a:avLst/>
          </a:prstGeom>
          <a:noFill/>
          <a:ln>
            <a:noFill/>
          </a:ln>
        </p:spPr>
        <p:txBody>
          <a:bodyPr anchorCtr="0" anchor="t" bIns="0" lIns="0" spcFirstLastPara="1" rIns="0" wrap="square" tIns="0">
            <a:normAutofit/>
          </a:bodyPr>
          <a:lstStyle>
            <a:lvl1pPr indent="-228600" lvl="0" marL="457200" rtl="0" algn="l">
              <a:lnSpc>
                <a:spcPct val="100000"/>
              </a:lnSpc>
              <a:spcBef>
                <a:spcPts val="0"/>
              </a:spcBef>
              <a:spcAft>
                <a:spcPts val="0"/>
              </a:spcAft>
              <a:buClr>
                <a:schemeClr val="lt1"/>
              </a:buClr>
              <a:buSzPts val="950"/>
              <a:buNone/>
              <a:defRPr/>
            </a:lvl1pPr>
            <a:lvl2pPr indent="-228600" lvl="1" marL="914400" rtl="0" algn="l">
              <a:lnSpc>
                <a:spcPct val="100000"/>
              </a:lnSpc>
              <a:spcBef>
                <a:spcPts val="408"/>
              </a:spcBef>
              <a:spcAft>
                <a:spcPts val="0"/>
              </a:spcAft>
              <a:buClr>
                <a:srgbClr val="323C46"/>
              </a:buClr>
              <a:buSzPts val="950"/>
              <a:buNone/>
              <a:defRPr/>
            </a:lvl2pPr>
            <a:lvl3pPr indent="-342900" lvl="2" marL="1371600" rtl="0" algn="l">
              <a:lnSpc>
                <a:spcPct val="100000"/>
              </a:lnSpc>
              <a:spcBef>
                <a:spcPts val="408"/>
              </a:spcBef>
              <a:spcAft>
                <a:spcPts val="0"/>
              </a:spcAft>
              <a:buSzPts val="1800"/>
              <a:buChar char="›"/>
              <a:defRPr/>
            </a:lvl3pPr>
            <a:lvl4pPr indent="-342900" lvl="3" marL="1828800" rtl="0" algn="l">
              <a:lnSpc>
                <a:spcPct val="100000"/>
              </a:lnSpc>
              <a:spcBef>
                <a:spcPts val="408"/>
              </a:spcBef>
              <a:spcAft>
                <a:spcPts val="0"/>
              </a:spcAft>
              <a:buSzPts val="1800"/>
              <a:buChar char="•"/>
              <a:defRPr/>
            </a:lvl4pPr>
            <a:lvl5pPr indent="-280670" lvl="4" marL="2286000" rtl="0" algn="l">
              <a:lnSpc>
                <a:spcPct val="100000"/>
              </a:lnSpc>
              <a:spcBef>
                <a:spcPts val="408"/>
              </a:spcBef>
              <a:spcAft>
                <a:spcPts val="0"/>
              </a:spcAft>
              <a:buClr>
                <a:srgbClr val="323C46"/>
              </a:buClr>
              <a:buSzPts val="820"/>
              <a:buChar char="•"/>
              <a:defRPr/>
            </a:lvl5pPr>
            <a:lvl6pPr indent="-285750" lvl="5" marL="2743200" rtl="0" algn="l">
              <a:lnSpc>
                <a:spcPct val="90000"/>
              </a:lnSpc>
              <a:spcBef>
                <a:spcPts val="408"/>
              </a:spcBef>
              <a:spcAft>
                <a:spcPts val="0"/>
              </a:spcAft>
              <a:buClr>
                <a:schemeClr val="dk1"/>
              </a:buClr>
              <a:buSzPts val="900"/>
              <a:buChar char="‒"/>
              <a:defRPr/>
            </a:lvl6pPr>
            <a:lvl7pPr indent="-228600" lvl="6" marL="3200400" rtl="0" algn="l">
              <a:lnSpc>
                <a:spcPct val="90000"/>
              </a:lnSpc>
              <a:spcBef>
                <a:spcPts val="1225"/>
              </a:spcBef>
              <a:spcAft>
                <a:spcPts val="0"/>
              </a:spcAft>
              <a:buClr>
                <a:srgbClr val="323C46"/>
              </a:buClr>
              <a:buSzPts val="900"/>
              <a:buFont typeface="Arial"/>
              <a:buNone/>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264" name="Google Shape;264;p34"/>
          <p:cNvSpPr txBox="1"/>
          <p:nvPr>
            <p:ph idx="11" type="ftr"/>
          </p:nvPr>
        </p:nvSpPr>
        <p:spPr>
          <a:xfrm>
            <a:off x="173036" y="4582718"/>
            <a:ext cx="8357700" cy="274500"/>
          </a:xfrm>
          <a:prstGeom prst="rect">
            <a:avLst/>
          </a:prstGeom>
          <a:noFill/>
          <a:ln>
            <a:noFill/>
          </a:ln>
        </p:spPr>
        <p:txBody>
          <a:bodyPr anchorCtr="0" anchor="t" bIns="0" lIns="0" spcFirstLastPara="1" rIns="0" wrap="square" tIns="0">
            <a:noAutofit/>
          </a:bodyPr>
          <a:lstStyle>
            <a:lvl1pPr lvl="0" rtl="0" algn="l">
              <a:spcBef>
                <a:spcPts val="0"/>
              </a:spcBef>
              <a:spcAft>
                <a:spcPts val="0"/>
              </a:spcAft>
              <a:buSzPts val="1400"/>
              <a:buNone/>
              <a:defRPr b="0" sz="500" cap="none">
                <a:latin typeface="Poppins"/>
                <a:ea typeface="Poppins"/>
                <a:cs typeface="Poppins"/>
                <a:sym typeface="Poppins"/>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65" name="Google Shape;265;p34"/>
          <p:cNvSpPr txBox="1"/>
          <p:nvPr>
            <p:ph idx="12" type="sldNum"/>
          </p:nvPr>
        </p:nvSpPr>
        <p:spPr>
          <a:xfrm>
            <a:off x="176213" y="122270"/>
            <a:ext cx="143100" cy="171300"/>
          </a:xfrm>
          <a:prstGeom prst="rect">
            <a:avLst/>
          </a:prstGeom>
          <a:noFill/>
          <a:ln>
            <a:noFill/>
          </a:ln>
        </p:spPr>
        <p:txBody>
          <a:bodyPr anchorCtr="0" anchor="ctr" bIns="0" lIns="0" spcFirstLastPara="1" rIns="0" wrap="square" tIns="0">
            <a:noAutofit/>
          </a:bodyPr>
          <a:lstStyle>
            <a:lvl1pPr indent="0" lvl="0" marL="0" rtl="0" algn="ctr">
              <a:spcBef>
                <a:spcPts val="0"/>
              </a:spcBef>
              <a:buNone/>
              <a:defRPr b="0" i="0" sz="600" u="none" cap="none" strike="noStrike">
                <a:solidFill>
                  <a:schemeClr val="lt1"/>
                </a:solidFill>
                <a:latin typeface="Arial"/>
                <a:ea typeface="Arial"/>
                <a:cs typeface="Arial"/>
                <a:sym typeface="Arial"/>
              </a:defRPr>
            </a:lvl1pPr>
            <a:lvl2pPr indent="0" lvl="1" marL="0" rtl="0" algn="ctr">
              <a:spcBef>
                <a:spcPts val="0"/>
              </a:spcBef>
              <a:buNone/>
              <a:defRPr b="0" i="0" sz="600" u="none" cap="none" strike="noStrike">
                <a:solidFill>
                  <a:schemeClr val="lt1"/>
                </a:solidFill>
                <a:latin typeface="Arial"/>
                <a:ea typeface="Arial"/>
                <a:cs typeface="Arial"/>
                <a:sym typeface="Arial"/>
              </a:defRPr>
            </a:lvl2pPr>
            <a:lvl3pPr indent="0" lvl="2" marL="0" rtl="0" algn="ctr">
              <a:spcBef>
                <a:spcPts val="0"/>
              </a:spcBef>
              <a:buNone/>
              <a:defRPr b="0" i="0" sz="600" u="none" cap="none" strike="noStrike">
                <a:solidFill>
                  <a:schemeClr val="lt1"/>
                </a:solidFill>
                <a:latin typeface="Arial"/>
                <a:ea typeface="Arial"/>
                <a:cs typeface="Arial"/>
                <a:sym typeface="Arial"/>
              </a:defRPr>
            </a:lvl3pPr>
            <a:lvl4pPr indent="0" lvl="3" marL="0" rtl="0" algn="ctr">
              <a:spcBef>
                <a:spcPts val="0"/>
              </a:spcBef>
              <a:buNone/>
              <a:defRPr b="0" i="0" sz="600" u="none" cap="none" strike="noStrike">
                <a:solidFill>
                  <a:schemeClr val="lt1"/>
                </a:solidFill>
                <a:latin typeface="Arial"/>
                <a:ea typeface="Arial"/>
                <a:cs typeface="Arial"/>
                <a:sym typeface="Arial"/>
              </a:defRPr>
            </a:lvl4pPr>
            <a:lvl5pPr indent="0" lvl="4" marL="0" rtl="0" algn="ctr">
              <a:spcBef>
                <a:spcPts val="0"/>
              </a:spcBef>
              <a:buNone/>
              <a:defRPr b="0" i="0" sz="600" u="none" cap="none" strike="noStrike">
                <a:solidFill>
                  <a:schemeClr val="lt1"/>
                </a:solidFill>
                <a:latin typeface="Arial"/>
                <a:ea typeface="Arial"/>
                <a:cs typeface="Arial"/>
                <a:sym typeface="Arial"/>
              </a:defRPr>
            </a:lvl5pPr>
            <a:lvl6pPr indent="0" lvl="5" marL="0" rtl="0" algn="ctr">
              <a:spcBef>
                <a:spcPts val="0"/>
              </a:spcBef>
              <a:buNone/>
              <a:defRPr b="0" i="0" sz="600" u="none" cap="none" strike="noStrike">
                <a:solidFill>
                  <a:schemeClr val="lt1"/>
                </a:solidFill>
                <a:latin typeface="Arial"/>
                <a:ea typeface="Arial"/>
                <a:cs typeface="Arial"/>
                <a:sym typeface="Arial"/>
              </a:defRPr>
            </a:lvl6pPr>
            <a:lvl7pPr indent="0" lvl="6" marL="0" rtl="0" algn="ctr">
              <a:spcBef>
                <a:spcPts val="0"/>
              </a:spcBef>
              <a:buNone/>
              <a:defRPr b="0" i="0" sz="600" u="none" cap="none" strike="noStrike">
                <a:solidFill>
                  <a:schemeClr val="lt1"/>
                </a:solidFill>
                <a:latin typeface="Arial"/>
                <a:ea typeface="Arial"/>
                <a:cs typeface="Arial"/>
                <a:sym typeface="Arial"/>
              </a:defRPr>
            </a:lvl7pPr>
            <a:lvl8pPr indent="0" lvl="7" marL="0" rtl="0" algn="ctr">
              <a:spcBef>
                <a:spcPts val="0"/>
              </a:spcBef>
              <a:buNone/>
              <a:defRPr b="0" i="0" sz="600" u="none" cap="none" strike="noStrike">
                <a:solidFill>
                  <a:schemeClr val="lt1"/>
                </a:solidFill>
                <a:latin typeface="Arial"/>
                <a:ea typeface="Arial"/>
                <a:cs typeface="Arial"/>
                <a:sym typeface="Arial"/>
              </a:defRPr>
            </a:lvl8pPr>
            <a:lvl9pPr indent="0" lvl="8" marL="0" rtl="0" algn="ctr">
              <a:spcBef>
                <a:spcPts val="0"/>
              </a:spcBef>
              <a:buNone/>
              <a:defRPr b="0" i="0" sz="600" u="none" cap="none" strike="noStrike">
                <a:solidFill>
                  <a:schemeClr val="lt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sp>
        <p:nvSpPr>
          <p:cNvPr id="266" name="Google Shape;266;p34"/>
          <p:cNvSpPr txBox="1"/>
          <p:nvPr>
            <p:ph type="title"/>
          </p:nvPr>
        </p:nvSpPr>
        <p:spPr>
          <a:xfrm>
            <a:off x="173036" y="479426"/>
            <a:ext cx="8357700" cy="274500"/>
          </a:xfrm>
          <a:prstGeom prst="rect">
            <a:avLst/>
          </a:prstGeom>
          <a:noFill/>
          <a:ln>
            <a:noFill/>
          </a:ln>
        </p:spPr>
        <p:txBody>
          <a:bodyPr anchorCtr="0" anchor="ctr" bIns="0" lIns="0" spcFirstLastPara="1" rIns="0" wrap="square" tIns="0">
            <a:noAutofit/>
          </a:bodyPr>
          <a:lstStyle>
            <a:lvl1pPr lvl="0" rtl="0" algn="l">
              <a:lnSpc>
                <a:spcPct val="90000"/>
              </a:lnSpc>
              <a:spcBef>
                <a:spcPts val="0"/>
              </a:spcBef>
              <a:spcAft>
                <a:spcPts val="0"/>
              </a:spcAft>
              <a:buClr>
                <a:schemeClr val="dk1"/>
              </a:buClr>
              <a:buSzPts val="1400"/>
              <a:buFont typeface="Arial Black"/>
              <a:buNone/>
              <a:defRPr b="0" sz="1400" cap="none">
                <a:solidFill>
                  <a:schemeClr val="dk1"/>
                </a:solidFill>
                <a:latin typeface="Arial Black"/>
                <a:ea typeface="Arial Black"/>
                <a:cs typeface="Arial Black"/>
                <a:sym typeface="Arial Black"/>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67" name="Google Shape;267;p34"/>
          <p:cNvSpPr txBox="1"/>
          <p:nvPr>
            <p:ph idx="3" type="body"/>
          </p:nvPr>
        </p:nvSpPr>
        <p:spPr>
          <a:xfrm>
            <a:off x="173036" y="768659"/>
            <a:ext cx="8357700" cy="274500"/>
          </a:xfrm>
          <a:prstGeom prst="rect">
            <a:avLst/>
          </a:prstGeom>
          <a:noFill/>
          <a:ln>
            <a:noFill/>
          </a:ln>
        </p:spPr>
        <p:txBody>
          <a:bodyPr anchorCtr="0" anchor="ctr" bIns="0" lIns="0" spcFirstLastPara="1" rIns="0" wrap="square" tIns="0">
            <a:normAutofit/>
          </a:bodyPr>
          <a:lstStyle>
            <a:lvl1pPr indent="-228600" lvl="0" marL="457200" rtl="0" algn="l">
              <a:lnSpc>
                <a:spcPct val="100000"/>
              </a:lnSpc>
              <a:spcBef>
                <a:spcPts val="0"/>
              </a:spcBef>
              <a:spcAft>
                <a:spcPts val="0"/>
              </a:spcAft>
              <a:buClr>
                <a:schemeClr val="lt1"/>
              </a:buClr>
              <a:buSzPts val="953"/>
              <a:buNone/>
              <a:defRPr b="1" sz="953" cap="none">
                <a:solidFill>
                  <a:schemeClr val="lt1"/>
                </a:solidFill>
                <a:latin typeface="Arial"/>
                <a:ea typeface="Arial"/>
                <a:cs typeface="Arial"/>
                <a:sym typeface="Arial"/>
              </a:defRPr>
            </a:lvl1pPr>
            <a:lvl2pPr indent="-228600" lvl="1" marL="914400" rtl="0" algn="l">
              <a:lnSpc>
                <a:spcPct val="100000"/>
              </a:lnSpc>
              <a:spcBef>
                <a:spcPts val="0"/>
              </a:spcBef>
              <a:spcAft>
                <a:spcPts val="0"/>
              </a:spcAft>
              <a:buClr>
                <a:srgbClr val="323C46"/>
              </a:buClr>
              <a:buSzPts val="1800"/>
              <a:buNone/>
              <a:defRPr/>
            </a:lvl2pPr>
            <a:lvl3pPr indent="-342900" lvl="2" marL="1371600" rtl="0" algn="l">
              <a:lnSpc>
                <a:spcPct val="100000"/>
              </a:lnSpc>
              <a:spcBef>
                <a:spcPts val="408"/>
              </a:spcBef>
              <a:spcAft>
                <a:spcPts val="0"/>
              </a:spcAft>
              <a:buSzPts val="1800"/>
              <a:buChar char="›"/>
              <a:defRPr/>
            </a:lvl3pPr>
            <a:lvl4pPr indent="-342900" lvl="3" marL="1828800" rtl="0" algn="l">
              <a:lnSpc>
                <a:spcPct val="100000"/>
              </a:lnSpc>
              <a:spcBef>
                <a:spcPts val="408"/>
              </a:spcBef>
              <a:spcAft>
                <a:spcPts val="0"/>
              </a:spcAft>
              <a:buSzPts val="1800"/>
              <a:buChar char="•"/>
              <a:defRPr/>
            </a:lvl4pPr>
            <a:lvl5pPr indent="-342900" lvl="4" marL="2286000" rtl="0" algn="l">
              <a:lnSpc>
                <a:spcPct val="100000"/>
              </a:lnSpc>
              <a:spcBef>
                <a:spcPts val="408"/>
              </a:spcBef>
              <a:spcAft>
                <a:spcPts val="0"/>
              </a:spcAft>
              <a:buClr>
                <a:srgbClr val="323C46"/>
              </a:buClr>
              <a:buSzPts val="1800"/>
              <a:buChar char="•"/>
              <a:defRPr/>
            </a:lvl5pPr>
            <a:lvl6pPr indent="-342900" lvl="5" marL="2743200" rtl="0" algn="l">
              <a:lnSpc>
                <a:spcPct val="90000"/>
              </a:lnSpc>
              <a:spcBef>
                <a:spcPts val="408"/>
              </a:spcBef>
              <a:spcAft>
                <a:spcPts val="0"/>
              </a:spcAft>
              <a:buClr>
                <a:schemeClr val="dk1"/>
              </a:buClr>
              <a:buSzPts val="1800"/>
              <a:buChar char="‒"/>
              <a:defRPr/>
            </a:lvl6pPr>
            <a:lvl7pPr indent="-228600" lvl="6" marL="3200400" rtl="0" algn="l">
              <a:lnSpc>
                <a:spcPct val="90000"/>
              </a:lnSpc>
              <a:spcBef>
                <a:spcPts val="1225"/>
              </a:spcBef>
              <a:spcAft>
                <a:spcPts val="0"/>
              </a:spcAft>
              <a:buClr>
                <a:srgbClr val="323C46"/>
              </a:buClr>
              <a:buSzPts val="1800"/>
              <a:buNone/>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EXT 2 columns NEW">
  <p:cSld name="2_TEXT 2 columns NEW">
    <p:spTree>
      <p:nvGrpSpPr>
        <p:cNvPr id="268" name="Shape 268"/>
        <p:cNvGrpSpPr/>
        <p:nvPr/>
      </p:nvGrpSpPr>
      <p:grpSpPr>
        <a:xfrm>
          <a:off x="0" y="0"/>
          <a:ext cx="0" cy="0"/>
          <a:chOff x="0" y="0"/>
          <a:chExt cx="0" cy="0"/>
        </a:xfrm>
      </p:grpSpPr>
      <p:sp>
        <p:nvSpPr>
          <p:cNvPr id="269" name="Google Shape;269;p35"/>
          <p:cNvSpPr txBox="1"/>
          <p:nvPr>
            <p:ph idx="11" type="ftr"/>
          </p:nvPr>
        </p:nvSpPr>
        <p:spPr>
          <a:xfrm>
            <a:off x="173036" y="4582718"/>
            <a:ext cx="8357700" cy="274500"/>
          </a:xfrm>
          <a:prstGeom prst="rect">
            <a:avLst/>
          </a:prstGeom>
          <a:noFill/>
          <a:ln>
            <a:noFill/>
          </a:ln>
        </p:spPr>
        <p:txBody>
          <a:bodyPr anchorCtr="0" anchor="t" bIns="0" lIns="0" spcFirstLastPara="1" rIns="0" wrap="square" tIns="0">
            <a:noAutofit/>
          </a:bodyPr>
          <a:lstStyle>
            <a:lvl1pPr lvl="0" rtl="0" algn="l">
              <a:spcBef>
                <a:spcPts val="0"/>
              </a:spcBef>
              <a:spcAft>
                <a:spcPts val="0"/>
              </a:spcAft>
              <a:buSzPts val="1400"/>
              <a:buNone/>
              <a:defRPr b="0" sz="500" cap="none">
                <a:latin typeface="Poppins"/>
                <a:ea typeface="Poppins"/>
                <a:cs typeface="Poppins"/>
                <a:sym typeface="Poppins"/>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70" name="Google Shape;270;p35"/>
          <p:cNvSpPr txBox="1"/>
          <p:nvPr>
            <p:ph idx="12" type="sldNum"/>
          </p:nvPr>
        </p:nvSpPr>
        <p:spPr>
          <a:xfrm>
            <a:off x="176213" y="122270"/>
            <a:ext cx="143100" cy="171300"/>
          </a:xfrm>
          <a:prstGeom prst="rect">
            <a:avLst/>
          </a:prstGeom>
          <a:noFill/>
          <a:ln>
            <a:noFill/>
          </a:ln>
        </p:spPr>
        <p:txBody>
          <a:bodyPr anchorCtr="0" anchor="ctr" bIns="0" lIns="0" spcFirstLastPara="1" rIns="0" wrap="square" tIns="0">
            <a:noAutofit/>
          </a:bodyPr>
          <a:lstStyle>
            <a:lvl1pPr indent="0" lvl="0" marL="0" rtl="0" algn="ctr">
              <a:spcBef>
                <a:spcPts val="0"/>
              </a:spcBef>
              <a:buNone/>
              <a:defRPr b="0" i="0" sz="600" u="none" cap="none" strike="noStrike">
                <a:solidFill>
                  <a:schemeClr val="lt1"/>
                </a:solidFill>
                <a:latin typeface="Arial"/>
                <a:ea typeface="Arial"/>
                <a:cs typeface="Arial"/>
                <a:sym typeface="Arial"/>
              </a:defRPr>
            </a:lvl1pPr>
            <a:lvl2pPr indent="0" lvl="1" marL="0" rtl="0" algn="ctr">
              <a:spcBef>
                <a:spcPts val="0"/>
              </a:spcBef>
              <a:buNone/>
              <a:defRPr b="0" i="0" sz="600" u="none" cap="none" strike="noStrike">
                <a:solidFill>
                  <a:schemeClr val="lt1"/>
                </a:solidFill>
                <a:latin typeface="Arial"/>
                <a:ea typeface="Arial"/>
                <a:cs typeface="Arial"/>
                <a:sym typeface="Arial"/>
              </a:defRPr>
            </a:lvl2pPr>
            <a:lvl3pPr indent="0" lvl="2" marL="0" rtl="0" algn="ctr">
              <a:spcBef>
                <a:spcPts val="0"/>
              </a:spcBef>
              <a:buNone/>
              <a:defRPr b="0" i="0" sz="600" u="none" cap="none" strike="noStrike">
                <a:solidFill>
                  <a:schemeClr val="lt1"/>
                </a:solidFill>
                <a:latin typeface="Arial"/>
                <a:ea typeface="Arial"/>
                <a:cs typeface="Arial"/>
                <a:sym typeface="Arial"/>
              </a:defRPr>
            </a:lvl3pPr>
            <a:lvl4pPr indent="0" lvl="3" marL="0" rtl="0" algn="ctr">
              <a:spcBef>
                <a:spcPts val="0"/>
              </a:spcBef>
              <a:buNone/>
              <a:defRPr b="0" i="0" sz="600" u="none" cap="none" strike="noStrike">
                <a:solidFill>
                  <a:schemeClr val="lt1"/>
                </a:solidFill>
                <a:latin typeface="Arial"/>
                <a:ea typeface="Arial"/>
                <a:cs typeface="Arial"/>
                <a:sym typeface="Arial"/>
              </a:defRPr>
            </a:lvl4pPr>
            <a:lvl5pPr indent="0" lvl="4" marL="0" rtl="0" algn="ctr">
              <a:spcBef>
                <a:spcPts val="0"/>
              </a:spcBef>
              <a:buNone/>
              <a:defRPr b="0" i="0" sz="600" u="none" cap="none" strike="noStrike">
                <a:solidFill>
                  <a:schemeClr val="lt1"/>
                </a:solidFill>
                <a:latin typeface="Arial"/>
                <a:ea typeface="Arial"/>
                <a:cs typeface="Arial"/>
                <a:sym typeface="Arial"/>
              </a:defRPr>
            </a:lvl5pPr>
            <a:lvl6pPr indent="0" lvl="5" marL="0" rtl="0" algn="ctr">
              <a:spcBef>
                <a:spcPts val="0"/>
              </a:spcBef>
              <a:buNone/>
              <a:defRPr b="0" i="0" sz="600" u="none" cap="none" strike="noStrike">
                <a:solidFill>
                  <a:schemeClr val="lt1"/>
                </a:solidFill>
                <a:latin typeface="Arial"/>
                <a:ea typeface="Arial"/>
                <a:cs typeface="Arial"/>
                <a:sym typeface="Arial"/>
              </a:defRPr>
            </a:lvl6pPr>
            <a:lvl7pPr indent="0" lvl="6" marL="0" rtl="0" algn="ctr">
              <a:spcBef>
                <a:spcPts val="0"/>
              </a:spcBef>
              <a:buNone/>
              <a:defRPr b="0" i="0" sz="600" u="none" cap="none" strike="noStrike">
                <a:solidFill>
                  <a:schemeClr val="lt1"/>
                </a:solidFill>
                <a:latin typeface="Arial"/>
                <a:ea typeface="Arial"/>
                <a:cs typeface="Arial"/>
                <a:sym typeface="Arial"/>
              </a:defRPr>
            </a:lvl7pPr>
            <a:lvl8pPr indent="0" lvl="7" marL="0" rtl="0" algn="ctr">
              <a:spcBef>
                <a:spcPts val="0"/>
              </a:spcBef>
              <a:buNone/>
              <a:defRPr b="0" i="0" sz="600" u="none" cap="none" strike="noStrike">
                <a:solidFill>
                  <a:schemeClr val="lt1"/>
                </a:solidFill>
                <a:latin typeface="Arial"/>
                <a:ea typeface="Arial"/>
                <a:cs typeface="Arial"/>
                <a:sym typeface="Arial"/>
              </a:defRPr>
            </a:lvl8pPr>
            <a:lvl9pPr indent="0" lvl="8" marL="0" rtl="0" algn="ctr">
              <a:spcBef>
                <a:spcPts val="0"/>
              </a:spcBef>
              <a:buNone/>
              <a:defRPr b="0" i="0" sz="600" u="none" cap="none" strike="noStrike">
                <a:solidFill>
                  <a:schemeClr val="lt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sp>
        <p:nvSpPr>
          <p:cNvPr id="271" name="Google Shape;271;p35"/>
          <p:cNvSpPr txBox="1"/>
          <p:nvPr>
            <p:ph type="title"/>
          </p:nvPr>
        </p:nvSpPr>
        <p:spPr>
          <a:xfrm>
            <a:off x="173036" y="479426"/>
            <a:ext cx="8357700" cy="274500"/>
          </a:xfrm>
          <a:prstGeom prst="rect">
            <a:avLst/>
          </a:prstGeom>
          <a:noFill/>
          <a:ln>
            <a:noFill/>
          </a:ln>
        </p:spPr>
        <p:txBody>
          <a:bodyPr anchorCtr="0" anchor="ctr" bIns="0" lIns="0" spcFirstLastPara="1" rIns="0" wrap="square" tIns="0">
            <a:noAutofit/>
          </a:bodyPr>
          <a:lstStyle>
            <a:lvl1pPr lvl="0" rtl="0" algn="l">
              <a:lnSpc>
                <a:spcPct val="90000"/>
              </a:lnSpc>
              <a:spcBef>
                <a:spcPts val="0"/>
              </a:spcBef>
              <a:spcAft>
                <a:spcPts val="0"/>
              </a:spcAft>
              <a:buClr>
                <a:schemeClr val="dk1"/>
              </a:buClr>
              <a:buSzPts val="1400"/>
              <a:buFont typeface="Arial Black"/>
              <a:buNone/>
              <a:defRPr b="0" sz="1400" cap="none">
                <a:solidFill>
                  <a:schemeClr val="dk1"/>
                </a:solidFill>
                <a:latin typeface="Arial Black"/>
                <a:ea typeface="Arial Black"/>
                <a:cs typeface="Arial Black"/>
                <a:sym typeface="Arial Black"/>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72" name="Google Shape;272;p35"/>
          <p:cNvSpPr txBox="1"/>
          <p:nvPr>
            <p:ph idx="1" type="body"/>
          </p:nvPr>
        </p:nvSpPr>
        <p:spPr>
          <a:xfrm>
            <a:off x="173036" y="768659"/>
            <a:ext cx="8357700" cy="274500"/>
          </a:xfrm>
          <a:prstGeom prst="rect">
            <a:avLst/>
          </a:prstGeom>
          <a:noFill/>
          <a:ln>
            <a:noFill/>
          </a:ln>
        </p:spPr>
        <p:txBody>
          <a:bodyPr anchorCtr="0" anchor="ctr" bIns="0" lIns="0" spcFirstLastPara="1" rIns="0" wrap="square" tIns="0">
            <a:normAutofit/>
          </a:bodyPr>
          <a:lstStyle>
            <a:lvl1pPr indent="-228600" lvl="0" marL="457200" rtl="0" algn="l">
              <a:lnSpc>
                <a:spcPct val="100000"/>
              </a:lnSpc>
              <a:spcBef>
                <a:spcPts val="0"/>
              </a:spcBef>
              <a:spcAft>
                <a:spcPts val="0"/>
              </a:spcAft>
              <a:buClr>
                <a:schemeClr val="lt1"/>
              </a:buClr>
              <a:buSzPts val="953"/>
              <a:buNone/>
              <a:defRPr b="1" sz="953" cap="none">
                <a:solidFill>
                  <a:schemeClr val="lt1"/>
                </a:solidFill>
                <a:latin typeface="Arial"/>
                <a:ea typeface="Arial"/>
                <a:cs typeface="Arial"/>
                <a:sym typeface="Arial"/>
              </a:defRPr>
            </a:lvl1pPr>
            <a:lvl2pPr indent="-228600" lvl="1" marL="914400" rtl="0" algn="l">
              <a:lnSpc>
                <a:spcPct val="100000"/>
              </a:lnSpc>
              <a:spcBef>
                <a:spcPts val="0"/>
              </a:spcBef>
              <a:spcAft>
                <a:spcPts val="0"/>
              </a:spcAft>
              <a:buClr>
                <a:srgbClr val="323C46"/>
              </a:buClr>
              <a:buSzPts val="1800"/>
              <a:buNone/>
              <a:defRPr/>
            </a:lvl2pPr>
            <a:lvl3pPr indent="-342900" lvl="2" marL="1371600" rtl="0" algn="l">
              <a:lnSpc>
                <a:spcPct val="100000"/>
              </a:lnSpc>
              <a:spcBef>
                <a:spcPts val="408"/>
              </a:spcBef>
              <a:spcAft>
                <a:spcPts val="0"/>
              </a:spcAft>
              <a:buSzPts val="1800"/>
              <a:buChar char="›"/>
              <a:defRPr/>
            </a:lvl3pPr>
            <a:lvl4pPr indent="-342900" lvl="3" marL="1828800" rtl="0" algn="l">
              <a:lnSpc>
                <a:spcPct val="100000"/>
              </a:lnSpc>
              <a:spcBef>
                <a:spcPts val="408"/>
              </a:spcBef>
              <a:spcAft>
                <a:spcPts val="0"/>
              </a:spcAft>
              <a:buSzPts val="1800"/>
              <a:buChar char="•"/>
              <a:defRPr/>
            </a:lvl4pPr>
            <a:lvl5pPr indent="-342900" lvl="4" marL="2286000" rtl="0" algn="l">
              <a:lnSpc>
                <a:spcPct val="100000"/>
              </a:lnSpc>
              <a:spcBef>
                <a:spcPts val="408"/>
              </a:spcBef>
              <a:spcAft>
                <a:spcPts val="0"/>
              </a:spcAft>
              <a:buClr>
                <a:srgbClr val="323C46"/>
              </a:buClr>
              <a:buSzPts val="1800"/>
              <a:buChar char="•"/>
              <a:defRPr/>
            </a:lvl5pPr>
            <a:lvl6pPr indent="-342900" lvl="5" marL="2743200" rtl="0" algn="l">
              <a:lnSpc>
                <a:spcPct val="90000"/>
              </a:lnSpc>
              <a:spcBef>
                <a:spcPts val="408"/>
              </a:spcBef>
              <a:spcAft>
                <a:spcPts val="0"/>
              </a:spcAft>
              <a:buClr>
                <a:schemeClr val="dk1"/>
              </a:buClr>
              <a:buSzPts val="1800"/>
              <a:buChar char="‒"/>
              <a:defRPr/>
            </a:lvl6pPr>
            <a:lvl7pPr indent="-228600" lvl="6" marL="3200400" rtl="0" algn="l">
              <a:lnSpc>
                <a:spcPct val="90000"/>
              </a:lnSpc>
              <a:spcBef>
                <a:spcPts val="1225"/>
              </a:spcBef>
              <a:spcAft>
                <a:spcPts val="0"/>
              </a:spcAft>
              <a:buClr>
                <a:srgbClr val="323C46"/>
              </a:buClr>
              <a:buSzPts val="1800"/>
              <a:buNone/>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273" name="Google Shape;273;p35"/>
          <p:cNvSpPr txBox="1"/>
          <p:nvPr>
            <p:ph idx="2" type="body"/>
          </p:nvPr>
        </p:nvSpPr>
        <p:spPr>
          <a:xfrm>
            <a:off x="173037" y="1295998"/>
            <a:ext cx="2697600" cy="3209400"/>
          </a:xfrm>
          <a:prstGeom prst="rect">
            <a:avLst/>
          </a:prstGeom>
          <a:noFill/>
          <a:ln>
            <a:noFill/>
          </a:ln>
        </p:spPr>
        <p:txBody>
          <a:bodyPr anchorCtr="0" anchor="t" bIns="0" lIns="0" spcFirstLastPara="1" rIns="0" wrap="square" tIns="0">
            <a:normAutofit/>
          </a:bodyPr>
          <a:lstStyle>
            <a:lvl1pPr indent="-228600" lvl="0" marL="457200" rtl="0" algn="l">
              <a:lnSpc>
                <a:spcPct val="100000"/>
              </a:lnSpc>
              <a:spcBef>
                <a:spcPts val="0"/>
              </a:spcBef>
              <a:spcAft>
                <a:spcPts val="0"/>
              </a:spcAft>
              <a:buClr>
                <a:schemeClr val="lt1"/>
              </a:buClr>
              <a:buSzPts val="950"/>
              <a:buNone/>
              <a:defRPr/>
            </a:lvl1pPr>
            <a:lvl2pPr indent="-228600" lvl="1" marL="914400" rtl="0" algn="l">
              <a:lnSpc>
                <a:spcPct val="100000"/>
              </a:lnSpc>
              <a:spcBef>
                <a:spcPts val="408"/>
              </a:spcBef>
              <a:spcAft>
                <a:spcPts val="0"/>
              </a:spcAft>
              <a:buClr>
                <a:srgbClr val="323C46"/>
              </a:buClr>
              <a:buSzPts val="950"/>
              <a:buNone/>
              <a:defRPr/>
            </a:lvl2pPr>
            <a:lvl3pPr indent="-285750" lvl="2" marL="1371600" rtl="0" algn="l">
              <a:lnSpc>
                <a:spcPct val="100000"/>
              </a:lnSpc>
              <a:spcBef>
                <a:spcPts val="408"/>
              </a:spcBef>
              <a:spcAft>
                <a:spcPts val="0"/>
              </a:spcAft>
              <a:buSzPts val="900"/>
              <a:buChar char="›"/>
              <a:defRPr sz="900">
                <a:solidFill>
                  <a:schemeClr val="dk1"/>
                </a:solidFill>
                <a:latin typeface="Arial"/>
                <a:ea typeface="Arial"/>
                <a:cs typeface="Arial"/>
                <a:sym typeface="Arial"/>
              </a:defRPr>
            </a:lvl3pPr>
            <a:lvl4pPr indent="-285750" lvl="3" marL="1828800" rtl="0" algn="l">
              <a:lnSpc>
                <a:spcPct val="100000"/>
              </a:lnSpc>
              <a:spcBef>
                <a:spcPts val="408"/>
              </a:spcBef>
              <a:spcAft>
                <a:spcPts val="0"/>
              </a:spcAft>
              <a:buSzPts val="900"/>
              <a:buChar char="•"/>
              <a:defRPr sz="900">
                <a:solidFill>
                  <a:schemeClr val="dk1"/>
                </a:solidFill>
                <a:latin typeface="Arial"/>
                <a:ea typeface="Arial"/>
                <a:cs typeface="Arial"/>
                <a:sym typeface="Arial"/>
              </a:defRPr>
            </a:lvl4pPr>
            <a:lvl5pPr indent="-280670" lvl="4" marL="2286000" rtl="0" algn="l">
              <a:lnSpc>
                <a:spcPct val="100000"/>
              </a:lnSpc>
              <a:spcBef>
                <a:spcPts val="408"/>
              </a:spcBef>
              <a:spcAft>
                <a:spcPts val="0"/>
              </a:spcAft>
              <a:buClr>
                <a:srgbClr val="323C46"/>
              </a:buClr>
              <a:buSzPts val="820"/>
              <a:buChar char="•"/>
              <a:defRPr/>
            </a:lvl5pPr>
            <a:lvl6pPr indent="-285750" lvl="5" marL="2743200" rtl="0" algn="l">
              <a:lnSpc>
                <a:spcPct val="90000"/>
              </a:lnSpc>
              <a:spcBef>
                <a:spcPts val="408"/>
              </a:spcBef>
              <a:spcAft>
                <a:spcPts val="0"/>
              </a:spcAft>
              <a:buClr>
                <a:schemeClr val="dk1"/>
              </a:buClr>
              <a:buSzPts val="900"/>
              <a:buChar char="‒"/>
              <a:defRPr sz="900">
                <a:solidFill>
                  <a:schemeClr val="dk1"/>
                </a:solidFill>
                <a:latin typeface="Arial"/>
                <a:ea typeface="Arial"/>
                <a:cs typeface="Arial"/>
                <a:sym typeface="Arial"/>
              </a:defRPr>
            </a:lvl6pPr>
            <a:lvl7pPr indent="-228600" lvl="6" marL="3200400" rtl="0" algn="l">
              <a:lnSpc>
                <a:spcPct val="90000"/>
              </a:lnSpc>
              <a:spcBef>
                <a:spcPts val="1225"/>
              </a:spcBef>
              <a:spcAft>
                <a:spcPts val="0"/>
              </a:spcAft>
              <a:buClr>
                <a:srgbClr val="323C46"/>
              </a:buClr>
              <a:buSzPts val="900"/>
              <a:buFont typeface="Arial"/>
              <a:buNone/>
              <a:defRPr sz="900">
                <a:solidFill>
                  <a:srgbClr val="323C46"/>
                </a:solidFill>
                <a:latin typeface="Arial"/>
                <a:ea typeface="Arial"/>
                <a:cs typeface="Arial"/>
                <a:sym typeface="Arial"/>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274" name="Google Shape;274;p35"/>
          <p:cNvSpPr txBox="1"/>
          <p:nvPr>
            <p:ph idx="3" type="body"/>
          </p:nvPr>
        </p:nvSpPr>
        <p:spPr>
          <a:xfrm>
            <a:off x="3003104" y="1295998"/>
            <a:ext cx="2697600" cy="3209400"/>
          </a:xfrm>
          <a:prstGeom prst="rect">
            <a:avLst/>
          </a:prstGeom>
          <a:noFill/>
          <a:ln>
            <a:noFill/>
          </a:ln>
        </p:spPr>
        <p:txBody>
          <a:bodyPr anchorCtr="0" anchor="t" bIns="0" lIns="0" spcFirstLastPara="1" rIns="0" wrap="square" tIns="0">
            <a:normAutofit/>
          </a:bodyPr>
          <a:lstStyle>
            <a:lvl1pPr indent="-228600" lvl="0" marL="457200" rtl="0" algn="l">
              <a:lnSpc>
                <a:spcPct val="100000"/>
              </a:lnSpc>
              <a:spcBef>
                <a:spcPts val="0"/>
              </a:spcBef>
              <a:spcAft>
                <a:spcPts val="0"/>
              </a:spcAft>
              <a:buClr>
                <a:schemeClr val="lt1"/>
              </a:buClr>
              <a:buSzPts val="950"/>
              <a:buNone/>
              <a:defRPr/>
            </a:lvl1pPr>
            <a:lvl2pPr indent="-228600" lvl="1" marL="914400" rtl="0" algn="l">
              <a:lnSpc>
                <a:spcPct val="100000"/>
              </a:lnSpc>
              <a:spcBef>
                <a:spcPts val="408"/>
              </a:spcBef>
              <a:spcAft>
                <a:spcPts val="0"/>
              </a:spcAft>
              <a:buClr>
                <a:srgbClr val="323C46"/>
              </a:buClr>
              <a:buSzPts val="950"/>
              <a:buNone/>
              <a:defRPr/>
            </a:lvl2pPr>
            <a:lvl3pPr indent="-285750" lvl="2" marL="1371600" rtl="0" algn="l">
              <a:lnSpc>
                <a:spcPct val="100000"/>
              </a:lnSpc>
              <a:spcBef>
                <a:spcPts val="408"/>
              </a:spcBef>
              <a:spcAft>
                <a:spcPts val="0"/>
              </a:spcAft>
              <a:buSzPts val="900"/>
              <a:buChar char="›"/>
              <a:defRPr sz="900">
                <a:solidFill>
                  <a:schemeClr val="dk1"/>
                </a:solidFill>
                <a:latin typeface="Arial"/>
                <a:ea typeface="Arial"/>
                <a:cs typeface="Arial"/>
                <a:sym typeface="Arial"/>
              </a:defRPr>
            </a:lvl3pPr>
            <a:lvl4pPr indent="-285750" lvl="3" marL="1828800" rtl="0" algn="l">
              <a:lnSpc>
                <a:spcPct val="100000"/>
              </a:lnSpc>
              <a:spcBef>
                <a:spcPts val="408"/>
              </a:spcBef>
              <a:spcAft>
                <a:spcPts val="0"/>
              </a:spcAft>
              <a:buSzPts val="900"/>
              <a:buChar char="•"/>
              <a:defRPr sz="900">
                <a:solidFill>
                  <a:schemeClr val="dk1"/>
                </a:solidFill>
                <a:latin typeface="Arial"/>
                <a:ea typeface="Arial"/>
                <a:cs typeface="Arial"/>
                <a:sym typeface="Arial"/>
              </a:defRPr>
            </a:lvl4pPr>
            <a:lvl5pPr indent="-280670" lvl="4" marL="2286000" rtl="0" algn="l">
              <a:lnSpc>
                <a:spcPct val="100000"/>
              </a:lnSpc>
              <a:spcBef>
                <a:spcPts val="408"/>
              </a:spcBef>
              <a:spcAft>
                <a:spcPts val="0"/>
              </a:spcAft>
              <a:buClr>
                <a:srgbClr val="323C46"/>
              </a:buClr>
              <a:buSzPts val="820"/>
              <a:buChar char="•"/>
              <a:defRPr/>
            </a:lvl5pPr>
            <a:lvl6pPr indent="-285750" lvl="5" marL="2743200" rtl="0" algn="l">
              <a:lnSpc>
                <a:spcPct val="90000"/>
              </a:lnSpc>
              <a:spcBef>
                <a:spcPts val="408"/>
              </a:spcBef>
              <a:spcAft>
                <a:spcPts val="0"/>
              </a:spcAft>
              <a:buClr>
                <a:schemeClr val="dk1"/>
              </a:buClr>
              <a:buSzPts val="900"/>
              <a:buChar char="‒"/>
              <a:defRPr sz="900">
                <a:solidFill>
                  <a:schemeClr val="dk1"/>
                </a:solidFill>
                <a:latin typeface="Arial"/>
                <a:ea typeface="Arial"/>
                <a:cs typeface="Arial"/>
                <a:sym typeface="Arial"/>
              </a:defRPr>
            </a:lvl6pPr>
            <a:lvl7pPr indent="-228600" lvl="6" marL="3200400" rtl="0" algn="l">
              <a:lnSpc>
                <a:spcPct val="90000"/>
              </a:lnSpc>
              <a:spcBef>
                <a:spcPts val="1225"/>
              </a:spcBef>
              <a:spcAft>
                <a:spcPts val="0"/>
              </a:spcAft>
              <a:buClr>
                <a:srgbClr val="323C46"/>
              </a:buClr>
              <a:buSzPts val="900"/>
              <a:buFont typeface="Arial"/>
              <a:buNone/>
              <a:defRPr sz="900">
                <a:solidFill>
                  <a:srgbClr val="323C46"/>
                </a:solidFill>
                <a:latin typeface="Arial"/>
                <a:ea typeface="Arial"/>
                <a:cs typeface="Arial"/>
                <a:sym typeface="Arial"/>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275" name="Google Shape;275;p35"/>
          <p:cNvSpPr txBox="1"/>
          <p:nvPr>
            <p:ph idx="4" type="body"/>
          </p:nvPr>
        </p:nvSpPr>
        <p:spPr>
          <a:xfrm>
            <a:off x="5833172" y="1295998"/>
            <a:ext cx="2697600" cy="3209400"/>
          </a:xfrm>
          <a:prstGeom prst="rect">
            <a:avLst/>
          </a:prstGeom>
          <a:noFill/>
          <a:ln>
            <a:noFill/>
          </a:ln>
        </p:spPr>
        <p:txBody>
          <a:bodyPr anchorCtr="0" anchor="t" bIns="0" lIns="0" spcFirstLastPara="1" rIns="0" wrap="square" tIns="0">
            <a:normAutofit/>
          </a:bodyPr>
          <a:lstStyle>
            <a:lvl1pPr indent="-228600" lvl="0" marL="457200" rtl="0" algn="l">
              <a:lnSpc>
                <a:spcPct val="100000"/>
              </a:lnSpc>
              <a:spcBef>
                <a:spcPts val="0"/>
              </a:spcBef>
              <a:spcAft>
                <a:spcPts val="0"/>
              </a:spcAft>
              <a:buClr>
                <a:schemeClr val="lt1"/>
              </a:buClr>
              <a:buSzPts val="950"/>
              <a:buNone/>
              <a:defRPr/>
            </a:lvl1pPr>
            <a:lvl2pPr indent="-228600" lvl="1" marL="914400" rtl="0" algn="l">
              <a:lnSpc>
                <a:spcPct val="100000"/>
              </a:lnSpc>
              <a:spcBef>
                <a:spcPts val="408"/>
              </a:spcBef>
              <a:spcAft>
                <a:spcPts val="0"/>
              </a:spcAft>
              <a:buClr>
                <a:srgbClr val="323C46"/>
              </a:buClr>
              <a:buSzPts val="950"/>
              <a:buNone/>
              <a:defRPr/>
            </a:lvl2pPr>
            <a:lvl3pPr indent="-285750" lvl="2" marL="1371600" rtl="0" algn="l">
              <a:lnSpc>
                <a:spcPct val="100000"/>
              </a:lnSpc>
              <a:spcBef>
                <a:spcPts val="408"/>
              </a:spcBef>
              <a:spcAft>
                <a:spcPts val="0"/>
              </a:spcAft>
              <a:buSzPts val="900"/>
              <a:buChar char="›"/>
              <a:defRPr sz="900">
                <a:solidFill>
                  <a:schemeClr val="dk1"/>
                </a:solidFill>
                <a:latin typeface="Arial"/>
                <a:ea typeface="Arial"/>
                <a:cs typeface="Arial"/>
                <a:sym typeface="Arial"/>
              </a:defRPr>
            </a:lvl3pPr>
            <a:lvl4pPr indent="-285750" lvl="3" marL="1828800" rtl="0" algn="l">
              <a:lnSpc>
                <a:spcPct val="100000"/>
              </a:lnSpc>
              <a:spcBef>
                <a:spcPts val="408"/>
              </a:spcBef>
              <a:spcAft>
                <a:spcPts val="0"/>
              </a:spcAft>
              <a:buSzPts val="900"/>
              <a:buChar char="•"/>
              <a:defRPr sz="900">
                <a:solidFill>
                  <a:schemeClr val="dk1"/>
                </a:solidFill>
                <a:latin typeface="Arial"/>
                <a:ea typeface="Arial"/>
                <a:cs typeface="Arial"/>
                <a:sym typeface="Arial"/>
              </a:defRPr>
            </a:lvl4pPr>
            <a:lvl5pPr indent="-280670" lvl="4" marL="2286000" rtl="0" algn="l">
              <a:lnSpc>
                <a:spcPct val="100000"/>
              </a:lnSpc>
              <a:spcBef>
                <a:spcPts val="408"/>
              </a:spcBef>
              <a:spcAft>
                <a:spcPts val="0"/>
              </a:spcAft>
              <a:buClr>
                <a:srgbClr val="323C46"/>
              </a:buClr>
              <a:buSzPts val="820"/>
              <a:buChar char="•"/>
              <a:defRPr/>
            </a:lvl5pPr>
            <a:lvl6pPr indent="-285750" lvl="5" marL="2743200" rtl="0" algn="l">
              <a:lnSpc>
                <a:spcPct val="90000"/>
              </a:lnSpc>
              <a:spcBef>
                <a:spcPts val="408"/>
              </a:spcBef>
              <a:spcAft>
                <a:spcPts val="0"/>
              </a:spcAft>
              <a:buClr>
                <a:schemeClr val="dk1"/>
              </a:buClr>
              <a:buSzPts val="900"/>
              <a:buChar char="‒"/>
              <a:defRPr sz="900">
                <a:solidFill>
                  <a:schemeClr val="dk1"/>
                </a:solidFill>
                <a:latin typeface="Arial"/>
                <a:ea typeface="Arial"/>
                <a:cs typeface="Arial"/>
                <a:sym typeface="Arial"/>
              </a:defRPr>
            </a:lvl6pPr>
            <a:lvl7pPr indent="-228600" lvl="6" marL="3200400" rtl="0" algn="l">
              <a:lnSpc>
                <a:spcPct val="90000"/>
              </a:lnSpc>
              <a:spcBef>
                <a:spcPts val="1225"/>
              </a:spcBef>
              <a:spcAft>
                <a:spcPts val="0"/>
              </a:spcAft>
              <a:buClr>
                <a:srgbClr val="323C46"/>
              </a:buClr>
              <a:buSzPts val="900"/>
              <a:buFont typeface="Arial"/>
              <a:buNone/>
              <a:defRPr sz="900">
                <a:solidFill>
                  <a:srgbClr val="323C46"/>
                </a:solidFill>
                <a:latin typeface="Arial"/>
                <a:ea typeface="Arial"/>
                <a:cs typeface="Arial"/>
                <a:sym typeface="Arial"/>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EXT 2 columns">
  <p:cSld name="3_TEXT 2 columns">
    <p:spTree>
      <p:nvGrpSpPr>
        <p:cNvPr id="276" name="Shape 276"/>
        <p:cNvGrpSpPr/>
        <p:nvPr/>
      </p:nvGrpSpPr>
      <p:grpSpPr>
        <a:xfrm>
          <a:off x="0" y="0"/>
          <a:ext cx="0" cy="0"/>
          <a:chOff x="0" y="0"/>
          <a:chExt cx="0" cy="0"/>
        </a:xfrm>
      </p:grpSpPr>
      <p:sp>
        <p:nvSpPr>
          <p:cNvPr id="277" name="Google Shape;277;p36"/>
          <p:cNvSpPr txBox="1"/>
          <p:nvPr>
            <p:ph idx="1" type="body"/>
          </p:nvPr>
        </p:nvSpPr>
        <p:spPr>
          <a:xfrm>
            <a:off x="173037" y="1295998"/>
            <a:ext cx="3959400" cy="1545300"/>
          </a:xfrm>
          <a:prstGeom prst="rect">
            <a:avLst/>
          </a:prstGeom>
          <a:noFill/>
          <a:ln>
            <a:noFill/>
          </a:ln>
        </p:spPr>
        <p:txBody>
          <a:bodyPr anchorCtr="0" anchor="t" bIns="0" lIns="0" spcFirstLastPara="1" rIns="0" wrap="square" tIns="0">
            <a:normAutofit/>
          </a:bodyPr>
          <a:lstStyle>
            <a:lvl1pPr indent="-228600" lvl="0" marL="457200" rtl="0" algn="l">
              <a:lnSpc>
                <a:spcPct val="100000"/>
              </a:lnSpc>
              <a:spcBef>
                <a:spcPts val="0"/>
              </a:spcBef>
              <a:spcAft>
                <a:spcPts val="0"/>
              </a:spcAft>
              <a:buClr>
                <a:schemeClr val="lt1"/>
              </a:buClr>
              <a:buSzPts val="950"/>
              <a:buNone/>
              <a:defRPr/>
            </a:lvl1pPr>
            <a:lvl2pPr indent="-228600" lvl="1" marL="914400" rtl="0" algn="l">
              <a:lnSpc>
                <a:spcPct val="100000"/>
              </a:lnSpc>
              <a:spcBef>
                <a:spcPts val="408"/>
              </a:spcBef>
              <a:spcAft>
                <a:spcPts val="0"/>
              </a:spcAft>
              <a:buClr>
                <a:srgbClr val="323C46"/>
              </a:buClr>
              <a:buSzPts val="950"/>
              <a:buNone/>
              <a:defRPr/>
            </a:lvl2pPr>
            <a:lvl3pPr indent="-285750" lvl="2" marL="1371600" rtl="0" algn="l">
              <a:lnSpc>
                <a:spcPct val="100000"/>
              </a:lnSpc>
              <a:spcBef>
                <a:spcPts val="408"/>
              </a:spcBef>
              <a:spcAft>
                <a:spcPts val="0"/>
              </a:spcAft>
              <a:buSzPts val="900"/>
              <a:buChar char="›"/>
              <a:defRPr sz="900">
                <a:solidFill>
                  <a:schemeClr val="dk1"/>
                </a:solidFill>
                <a:latin typeface="Arial"/>
                <a:ea typeface="Arial"/>
                <a:cs typeface="Arial"/>
                <a:sym typeface="Arial"/>
              </a:defRPr>
            </a:lvl3pPr>
            <a:lvl4pPr indent="-285750" lvl="3" marL="1828800" rtl="0" algn="l">
              <a:lnSpc>
                <a:spcPct val="100000"/>
              </a:lnSpc>
              <a:spcBef>
                <a:spcPts val="408"/>
              </a:spcBef>
              <a:spcAft>
                <a:spcPts val="0"/>
              </a:spcAft>
              <a:buSzPts val="900"/>
              <a:buChar char="•"/>
              <a:defRPr sz="900">
                <a:solidFill>
                  <a:schemeClr val="dk1"/>
                </a:solidFill>
                <a:latin typeface="Arial"/>
                <a:ea typeface="Arial"/>
                <a:cs typeface="Arial"/>
                <a:sym typeface="Arial"/>
              </a:defRPr>
            </a:lvl4pPr>
            <a:lvl5pPr indent="-280670" lvl="4" marL="2286000" rtl="0" algn="l">
              <a:lnSpc>
                <a:spcPct val="100000"/>
              </a:lnSpc>
              <a:spcBef>
                <a:spcPts val="408"/>
              </a:spcBef>
              <a:spcAft>
                <a:spcPts val="0"/>
              </a:spcAft>
              <a:buClr>
                <a:srgbClr val="323C46"/>
              </a:buClr>
              <a:buSzPts val="820"/>
              <a:buChar char="•"/>
              <a:defRPr/>
            </a:lvl5pPr>
            <a:lvl6pPr indent="-285750" lvl="5" marL="2743200" rtl="0" algn="l">
              <a:lnSpc>
                <a:spcPct val="90000"/>
              </a:lnSpc>
              <a:spcBef>
                <a:spcPts val="408"/>
              </a:spcBef>
              <a:spcAft>
                <a:spcPts val="0"/>
              </a:spcAft>
              <a:buClr>
                <a:schemeClr val="dk1"/>
              </a:buClr>
              <a:buSzPts val="900"/>
              <a:buChar char="‒"/>
              <a:defRPr sz="900">
                <a:solidFill>
                  <a:schemeClr val="dk1"/>
                </a:solidFill>
                <a:latin typeface="Arial"/>
                <a:ea typeface="Arial"/>
                <a:cs typeface="Arial"/>
                <a:sym typeface="Arial"/>
              </a:defRPr>
            </a:lvl6pPr>
            <a:lvl7pPr indent="-228600" lvl="6" marL="3200400" rtl="0" algn="l">
              <a:lnSpc>
                <a:spcPct val="90000"/>
              </a:lnSpc>
              <a:spcBef>
                <a:spcPts val="1225"/>
              </a:spcBef>
              <a:spcAft>
                <a:spcPts val="0"/>
              </a:spcAft>
              <a:buClr>
                <a:srgbClr val="323C46"/>
              </a:buClr>
              <a:buSzPts val="900"/>
              <a:buFont typeface="Arial"/>
              <a:buNone/>
              <a:defRPr sz="900">
                <a:solidFill>
                  <a:srgbClr val="323C46"/>
                </a:solidFill>
                <a:latin typeface="Arial"/>
                <a:ea typeface="Arial"/>
                <a:cs typeface="Arial"/>
                <a:sym typeface="Arial"/>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278" name="Google Shape;278;p36"/>
          <p:cNvSpPr txBox="1"/>
          <p:nvPr>
            <p:ph idx="2" type="body"/>
          </p:nvPr>
        </p:nvSpPr>
        <p:spPr>
          <a:xfrm>
            <a:off x="173037" y="2956202"/>
            <a:ext cx="3959400" cy="1545300"/>
          </a:xfrm>
          <a:prstGeom prst="rect">
            <a:avLst/>
          </a:prstGeom>
          <a:noFill/>
          <a:ln>
            <a:noFill/>
          </a:ln>
        </p:spPr>
        <p:txBody>
          <a:bodyPr anchorCtr="0" anchor="t" bIns="0" lIns="0" spcFirstLastPara="1" rIns="0" wrap="square" tIns="0">
            <a:normAutofit/>
          </a:bodyPr>
          <a:lstStyle>
            <a:lvl1pPr indent="-228600" lvl="0" marL="457200" rtl="0" algn="l">
              <a:lnSpc>
                <a:spcPct val="100000"/>
              </a:lnSpc>
              <a:spcBef>
                <a:spcPts val="0"/>
              </a:spcBef>
              <a:spcAft>
                <a:spcPts val="0"/>
              </a:spcAft>
              <a:buClr>
                <a:schemeClr val="lt1"/>
              </a:buClr>
              <a:buSzPts val="950"/>
              <a:buNone/>
              <a:defRPr/>
            </a:lvl1pPr>
            <a:lvl2pPr indent="-228600" lvl="1" marL="914400" rtl="0" algn="l">
              <a:lnSpc>
                <a:spcPct val="100000"/>
              </a:lnSpc>
              <a:spcBef>
                <a:spcPts val="408"/>
              </a:spcBef>
              <a:spcAft>
                <a:spcPts val="0"/>
              </a:spcAft>
              <a:buClr>
                <a:srgbClr val="323C46"/>
              </a:buClr>
              <a:buSzPts val="950"/>
              <a:buNone/>
              <a:defRPr/>
            </a:lvl2pPr>
            <a:lvl3pPr indent="-342900" lvl="2" marL="1371600" rtl="0" algn="l">
              <a:lnSpc>
                <a:spcPct val="100000"/>
              </a:lnSpc>
              <a:spcBef>
                <a:spcPts val="408"/>
              </a:spcBef>
              <a:spcAft>
                <a:spcPts val="0"/>
              </a:spcAft>
              <a:buSzPts val="1800"/>
              <a:buChar char="›"/>
              <a:defRPr/>
            </a:lvl3pPr>
            <a:lvl4pPr indent="-342900" lvl="3" marL="1828800" rtl="0" algn="l">
              <a:lnSpc>
                <a:spcPct val="100000"/>
              </a:lnSpc>
              <a:spcBef>
                <a:spcPts val="408"/>
              </a:spcBef>
              <a:spcAft>
                <a:spcPts val="0"/>
              </a:spcAft>
              <a:buSzPts val="1800"/>
              <a:buChar char="•"/>
              <a:defRPr/>
            </a:lvl4pPr>
            <a:lvl5pPr indent="-280670" lvl="4" marL="2286000" rtl="0" algn="l">
              <a:lnSpc>
                <a:spcPct val="100000"/>
              </a:lnSpc>
              <a:spcBef>
                <a:spcPts val="408"/>
              </a:spcBef>
              <a:spcAft>
                <a:spcPts val="0"/>
              </a:spcAft>
              <a:buClr>
                <a:srgbClr val="323C46"/>
              </a:buClr>
              <a:buSzPts val="820"/>
              <a:buChar char="•"/>
              <a:defRPr/>
            </a:lvl5pPr>
            <a:lvl6pPr indent="-285750" lvl="5" marL="2743200" rtl="0" algn="l">
              <a:lnSpc>
                <a:spcPct val="90000"/>
              </a:lnSpc>
              <a:spcBef>
                <a:spcPts val="408"/>
              </a:spcBef>
              <a:spcAft>
                <a:spcPts val="0"/>
              </a:spcAft>
              <a:buClr>
                <a:schemeClr val="dk1"/>
              </a:buClr>
              <a:buSzPts val="900"/>
              <a:buChar char="‒"/>
              <a:defRPr/>
            </a:lvl6pPr>
            <a:lvl7pPr indent="-228600" lvl="6" marL="3200400" rtl="0" algn="l">
              <a:lnSpc>
                <a:spcPct val="90000"/>
              </a:lnSpc>
              <a:spcBef>
                <a:spcPts val="1225"/>
              </a:spcBef>
              <a:spcAft>
                <a:spcPts val="0"/>
              </a:spcAft>
              <a:buClr>
                <a:srgbClr val="323C46"/>
              </a:buClr>
              <a:buSzPts val="900"/>
              <a:buFont typeface="Arial"/>
              <a:buNone/>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279" name="Google Shape;279;p36"/>
          <p:cNvSpPr txBox="1"/>
          <p:nvPr>
            <p:ph idx="11" type="ftr"/>
          </p:nvPr>
        </p:nvSpPr>
        <p:spPr>
          <a:xfrm>
            <a:off x="173036" y="4582718"/>
            <a:ext cx="8357700" cy="274500"/>
          </a:xfrm>
          <a:prstGeom prst="rect">
            <a:avLst/>
          </a:prstGeom>
          <a:noFill/>
          <a:ln>
            <a:noFill/>
          </a:ln>
        </p:spPr>
        <p:txBody>
          <a:bodyPr anchorCtr="0" anchor="t" bIns="0" lIns="0" spcFirstLastPara="1" rIns="0" wrap="square" tIns="0">
            <a:noAutofit/>
          </a:bodyPr>
          <a:lstStyle>
            <a:lvl1pPr lvl="0" rtl="0" algn="l">
              <a:spcBef>
                <a:spcPts val="0"/>
              </a:spcBef>
              <a:spcAft>
                <a:spcPts val="0"/>
              </a:spcAft>
              <a:buSzPts val="1400"/>
              <a:buNone/>
              <a:defRPr b="0" sz="500" cap="none">
                <a:latin typeface="Poppins"/>
                <a:ea typeface="Poppins"/>
                <a:cs typeface="Poppins"/>
                <a:sym typeface="Poppins"/>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80" name="Google Shape;280;p36"/>
          <p:cNvSpPr txBox="1"/>
          <p:nvPr>
            <p:ph idx="12" type="sldNum"/>
          </p:nvPr>
        </p:nvSpPr>
        <p:spPr>
          <a:xfrm>
            <a:off x="176213" y="122270"/>
            <a:ext cx="143100" cy="171300"/>
          </a:xfrm>
          <a:prstGeom prst="rect">
            <a:avLst/>
          </a:prstGeom>
          <a:noFill/>
          <a:ln>
            <a:noFill/>
          </a:ln>
        </p:spPr>
        <p:txBody>
          <a:bodyPr anchorCtr="0" anchor="ctr" bIns="0" lIns="0" spcFirstLastPara="1" rIns="0" wrap="square" tIns="0">
            <a:noAutofit/>
          </a:bodyPr>
          <a:lstStyle>
            <a:lvl1pPr indent="0" lvl="0" marL="0" rtl="0" algn="ctr">
              <a:spcBef>
                <a:spcPts val="0"/>
              </a:spcBef>
              <a:buNone/>
              <a:defRPr b="0" i="0" sz="600" u="none" cap="none" strike="noStrike">
                <a:solidFill>
                  <a:schemeClr val="lt1"/>
                </a:solidFill>
                <a:latin typeface="Arial"/>
                <a:ea typeface="Arial"/>
                <a:cs typeface="Arial"/>
                <a:sym typeface="Arial"/>
              </a:defRPr>
            </a:lvl1pPr>
            <a:lvl2pPr indent="0" lvl="1" marL="0" rtl="0" algn="ctr">
              <a:spcBef>
                <a:spcPts val="0"/>
              </a:spcBef>
              <a:buNone/>
              <a:defRPr b="0" i="0" sz="600" u="none" cap="none" strike="noStrike">
                <a:solidFill>
                  <a:schemeClr val="lt1"/>
                </a:solidFill>
                <a:latin typeface="Arial"/>
                <a:ea typeface="Arial"/>
                <a:cs typeface="Arial"/>
                <a:sym typeface="Arial"/>
              </a:defRPr>
            </a:lvl2pPr>
            <a:lvl3pPr indent="0" lvl="2" marL="0" rtl="0" algn="ctr">
              <a:spcBef>
                <a:spcPts val="0"/>
              </a:spcBef>
              <a:buNone/>
              <a:defRPr b="0" i="0" sz="600" u="none" cap="none" strike="noStrike">
                <a:solidFill>
                  <a:schemeClr val="lt1"/>
                </a:solidFill>
                <a:latin typeface="Arial"/>
                <a:ea typeface="Arial"/>
                <a:cs typeface="Arial"/>
                <a:sym typeface="Arial"/>
              </a:defRPr>
            </a:lvl3pPr>
            <a:lvl4pPr indent="0" lvl="3" marL="0" rtl="0" algn="ctr">
              <a:spcBef>
                <a:spcPts val="0"/>
              </a:spcBef>
              <a:buNone/>
              <a:defRPr b="0" i="0" sz="600" u="none" cap="none" strike="noStrike">
                <a:solidFill>
                  <a:schemeClr val="lt1"/>
                </a:solidFill>
                <a:latin typeface="Arial"/>
                <a:ea typeface="Arial"/>
                <a:cs typeface="Arial"/>
                <a:sym typeface="Arial"/>
              </a:defRPr>
            </a:lvl4pPr>
            <a:lvl5pPr indent="0" lvl="4" marL="0" rtl="0" algn="ctr">
              <a:spcBef>
                <a:spcPts val="0"/>
              </a:spcBef>
              <a:buNone/>
              <a:defRPr b="0" i="0" sz="600" u="none" cap="none" strike="noStrike">
                <a:solidFill>
                  <a:schemeClr val="lt1"/>
                </a:solidFill>
                <a:latin typeface="Arial"/>
                <a:ea typeface="Arial"/>
                <a:cs typeface="Arial"/>
                <a:sym typeface="Arial"/>
              </a:defRPr>
            </a:lvl5pPr>
            <a:lvl6pPr indent="0" lvl="5" marL="0" rtl="0" algn="ctr">
              <a:spcBef>
                <a:spcPts val="0"/>
              </a:spcBef>
              <a:buNone/>
              <a:defRPr b="0" i="0" sz="600" u="none" cap="none" strike="noStrike">
                <a:solidFill>
                  <a:schemeClr val="lt1"/>
                </a:solidFill>
                <a:latin typeface="Arial"/>
                <a:ea typeface="Arial"/>
                <a:cs typeface="Arial"/>
                <a:sym typeface="Arial"/>
              </a:defRPr>
            </a:lvl6pPr>
            <a:lvl7pPr indent="0" lvl="6" marL="0" rtl="0" algn="ctr">
              <a:spcBef>
                <a:spcPts val="0"/>
              </a:spcBef>
              <a:buNone/>
              <a:defRPr b="0" i="0" sz="600" u="none" cap="none" strike="noStrike">
                <a:solidFill>
                  <a:schemeClr val="lt1"/>
                </a:solidFill>
                <a:latin typeface="Arial"/>
                <a:ea typeface="Arial"/>
                <a:cs typeface="Arial"/>
                <a:sym typeface="Arial"/>
              </a:defRPr>
            </a:lvl7pPr>
            <a:lvl8pPr indent="0" lvl="7" marL="0" rtl="0" algn="ctr">
              <a:spcBef>
                <a:spcPts val="0"/>
              </a:spcBef>
              <a:buNone/>
              <a:defRPr b="0" i="0" sz="600" u="none" cap="none" strike="noStrike">
                <a:solidFill>
                  <a:schemeClr val="lt1"/>
                </a:solidFill>
                <a:latin typeface="Arial"/>
                <a:ea typeface="Arial"/>
                <a:cs typeface="Arial"/>
                <a:sym typeface="Arial"/>
              </a:defRPr>
            </a:lvl8pPr>
            <a:lvl9pPr indent="0" lvl="8" marL="0" rtl="0" algn="ctr">
              <a:spcBef>
                <a:spcPts val="0"/>
              </a:spcBef>
              <a:buNone/>
              <a:defRPr b="0" i="0" sz="600" u="none" cap="none" strike="noStrike">
                <a:solidFill>
                  <a:schemeClr val="lt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sp>
        <p:nvSpPr>
          <p:cNvPr id="281" name="Google Shape;281;p36"/>
          <p:cNvSpPr txBox="1"/>
          <p:nvPr>
            <p:ph type="title"/>
          </p:nvPr>
        </p:nvSpPr>
        <p:spPr>
          <a:xfrm>
            <a:off x="173036" y="479426"/>
            <a:ext cx="8357700" cy="274500"/>
          </a:xfrm>
          <a:prstGeom prst="rect">
            <a:avLst/>
          </a:prstGeom>
          <a:noFill/>
          <a:ln>
            <a:noFill/>
          </a:ln>
        </p:spPr>
        <p:txBody>
          <a:bodyPr anchorCtr="0" anchor="ctr" bIns="0" lIns="0" spcFirstLastPara="1" rIns="0" wrap="square" tIns="0">
            <a:noAutofit/>
          </a:bodyPr>
          <a:lstStyle>
            <a:lvl1pPr lvl="0" rtl="0" algn="l">
              <a:lnSpc>
                <a:spcPct val="90000"/>
              </a:lnSpc>
              <a:spcBef>
                <a:spcPts val="0"/>
              </a:spcBef>
              <a:spcAft>
                <a:spcPts val="0"/>
              </a:spcAft>
              <a:buClr>
                <a:schemeClr val="dk1"/>
              </a:buClr>
              <a:buSzPts val="1400"/>
              <a:buFont typeface="Arial Black"/>
              <a:buNone/>
              <a:defRPr b="0" sz="1400" cap="none">
                <a:solidFill>
                  <a:schemeClr val="dk1"/>
                </a:solidFill>
                <a:latin typeface="Arial Black"/>
                <a:ea typeface="Arial Black"/>
                <a:cs typeface="Arial Black"/>
                <a:sym typeface="Arial Black"/>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82" name="Google Shape;282;p36"/>
          <p:cNvSpPr txBox="1"/>
          <p:nvPr>
            <p:ph idx="3" type="body"/>
          </p:nvPr>
        </p:nvSpPr>
        <p:spPr>
          <a:xfrm>
            <a:off x="173036" y="768659"/>
            <a:ext cx="8357700" cy="274500"/>
          </a:xfrm>
          <a:prstGeom prst="rect">
            <a:avLst/>
          </a:prstGeom>
          <a:noFill/>
          <a:ln>
            <a:noFill/>
          </a:ln>
        </p:spPr>
        <p:txBody>
          <a:bodyPr anchorCtr="0" anchor="ctr" bIns="0" lIns="0" spcFirstLastPara="1" rIns="0" wrap="square" tIns="0">
            <a:normAutofit/>
          </a:bodyPr>
          <a:lstStyle>
            <a:lvl1pPr indent="-228600" lvl="0" marL="457200" rtl="0" algn="l">
              <a:lnSpc>
                <a:spcPct val="100000"/>
              </a:lnSpc>
              <a:spcBef>
                <a:spcPts val="0"/>
              </a:spcBef>
              <a:spcAft>
                <a:spcPts val="0"/>
              </a:spcAft>
              <a:buClr>
                <a:schemeClr val="lt1"/>
              </a:buClr>
              <a:buSzPts val="953"/>
              <a:buNone/>
              <a:defRPr b="1" sz="953" cap="none">
                <a:solidFill>
                  <a:schemeClr val="lt1"/>
                </a:solidFill>
                <a:latin typeface="Arial"/>
                <a:ea typeface="Arial"/>
                <a:cs typeface="Arial"/>
                <a:sym typeface="Arial"/>
              </a:defRPr>
            </a:lvl1pPr>
            <a:lvl2pPr indent="-228600" lvl="1" marL="914400" rtl="0" algn="l">
              <a:lnSpc>
                <a:spcPct val="100000"/>
              </a:lnSpc>
              <a:spcBef>
                <a:spcPts val="0"/>
              </a:spcBef>
              <a:spcAft>
                <a:spcPts val="0"/>
              </a:spcAft>
              <a:buClr>
                <a:srgbClr val="323C46"/>
              </a:buClr>
              <a:buSzPts val="1800"/>
              <a:buNone/>
              <a:defRPr/>
            </a:lvl2pPr>
            <a:lvl3pPr indent="-342900" lvl="2" marL="1371600" rtl="0" algn="l">
              <a:lnSpc>
                <a:spcPct val="100000"/>
              </a:lnSpc>
              <a:spcBef>
                <a:spcPts val="408"/>
              </a:spcBef>
              <a:spcAft>
                <a:spcPts val="0"/>
              </a:spcAft>
              <a:buSzPts val="1800"/>
              <a:buChar char="›"/>
              <a:defRPr/>
            </a:lvl3pPr>
            <a:lvl4pPr indent="-342900" lvl="3" marL="1828800" rtl="0" algn="l">
              <a:lnSpc>
                <a:spcPct val="100000"/>
              </a:lnSpc>
              <a:spcBef>
                <a:spcPts val="408"/>
              </a:spcBef>
              <a:spcAft>
                <a:spcPts val="0"/>
              </a:spcAft>
              <a:buSzPts val="1800"/>
              <a:buChar char="•"/>
              <a:defRPr/>
            </a:lvl4pPr>
            <a:lvl5pPr indent="-342900" lvl="4" marL="2286000" rtl="0" algn="l">
              <a:lnSpc>
                <a:spcPct val="100000"/>
              </a:lnSpc>
              <a:spcBef>
                <a:spcPts val="408"/>
              </a:spcBef>
              <a:spcAft>
                <a:spcPts val="0"/>
              </a:spcAft>
              <a:buClr>
                <a:srgbClr val="323C46"/>
              </a:buClr>
              <a:buSzPts val="1800"/>
              <a:buChar char="•"/>
              <a:defRPr/>
            </a:lvl5pPr>
            <a:lvl6pPr indent="-342900" lvl="5" marL="2743200" rtl="0" algn="l">
              <a:lnSpc>
                <a:spcPct val="90000"/>
              </a:lnSpc>
              <a:spcBef>
                <a:spcPts val="408"/>
              </a:spcBef>
              <a:spcAft>
                <a:spcPts val="0"/>
              </a:spcAft>
              <a:buClr>
                <a:schemeClr val="dk1"/>
              </a:buClr>
              <a:buSzPts val="1800"/>
              <a:buChar char="‒"/>
              <a:defRPr/>
            </a:lvl6pPr>
            <a:lvl7pPr indent="-228600" lvl="6" marL="3200400" rtl="0" algn="l">
              <a:lnSpc>
                <a:spcPct val="90000"/>
              </a:lnSpc>
              <a:spcBef>
                <a:spcPts val="1225"/>
              </a:spcBef>
              <a:spcAft>
                <a:spcPts val="0"/>
              </a:spcAft>
              <a:buClr>
                <a:srgbClr val="323C46"/>
              </a:buClr>
              <a:buSzPts val="1800"/>
              <a:buNone/>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283" name="Google Shape;283;p36"/>
          <p:cNvSpPr txBox="1"/>
          <p:nvPr>
            <p:ph idx="4" type="body"/>
          </p:nvPr>
        </p:nvSpPr>
        <p:spPr>
          <a:xfrm>
            <a:off x="4571300" y="1295998"/>
            <a:ext cx="3959400" cy="1545300"/>
          </a:xfrm>
          <a:prstGeom prst="rect">
            <a:avLst/>
          </a:prstGeom>
          <a:noFill/>
          <a:ln>
            <a:noFill/>
          </a:ln>
        </p:spPr>
        <p:txBody>
          <a:bodyPr anchorCtr="0" anchor="t" bIns="0" lIns="0" spcFirstLastPara="1" rIns="0" wrap="square" tIns="0">
            <a:normAutofit/>
          </a:bodyPr>
          <a:lstStyle>
            <a:lvl1pPr indent="-228600" lvl="0" marL="457200" rtl="0" algn="l">
              <a:lnSpc>
                <a:spcPct val="100000"/>
              </a:lnSpc>
              <a:spcBef>
                <a:spcPts val="0"/>
              </a:spcBef>
              <a:spcAft>
                <a:spcPts val="0"/>
              </a:spcAft>
              <a:buClr>
                <a:schemeClr val="lt1"/>
              </a:buClr>
              <a:buSzPts val="950"/>
              <a:buNone/>
              <a:defRPr/>
            </a:lvl1pPr>
            <a:lvl2pPr indent="-228600" lvl="1" marL="914400" rtl="0" algn="l">
              <a:lnSpc>
                <a:spcPct val="100000"/>
              </a:lnSpc>
              <a:spcBef>
                <a:spcPts val="408"/>
              </a:spcBef>
              <a:spcAft>
                <a:spcPts val="0"/>
              </a:spcAft>
              <a:buClr>
                <a:srgbClr val="323C46"/>
              </a:buClr>
              <a:buSzPts val="950"/>
              <a:buNone/>
              <a:defRPr/>
            </a:lvl2pPr>
            <a:lvl3pPr indent="-285750" lvl="2" marL="1371600" rtl="0" algn="l">
              <a:lnSpc>
                <a:spcPct val="100000"/>
              </a:lnSpc>
              <a:spcBef>
                <a:spcPts val="408"/>
              </a:spcBef>
              <a:spcAft>
                <a:spcPts val="0"/>
              </a:spcAft>
              <a:buSzPts val="900"/>
              <a:buChar char="›"/>
              <a:defRPr sz="900">
                <a:solidFill>
                  <a:schemeClr val="dk1"/>
                </a:solidFill>
                <a:latin typeface="Arial"/>
                <a:ea typeface="Arial"/>
                <a:cs typeface="Arial"/>
                <a:sym typeface="Arial"/>
              </a:defRPr>
            </a:lvl3pPr>
            <a:lvl4pPr indent="-285750" lvl="3" marL="1828800" rtl="0" algn="l">
              <a:lnSpc>
                <a:spcPct val="100000"/>
              </a:lnSpc>
              <a:spcBef>
                <a:spcPts val="408"/>
              </a:spcBef>
              <a:spcAft>
                <a:spcPts val="0"/>
              </a:spcAft>
              <a:buSzPts val="900"/>
              <a:buChar char="•"/>
              <a:defRPr sz="900">
                <a:solidFill>
                  <a:schemeClr val="dk1"/>
                </a:solidFill>
                <a:latin typeface="Arial"/>
                <a:ea typeface="Arial"/>
                <a:cs typeface="Arial"/>
                <a:sym typeface="Arial"/>
              </a:defRPr>
            </a:lvl4pPr>
            <a:lvl5pPr indent="-280670" lvl="4" marL="2286000" rtl="0" algn="l">
              <a:lnSpc>
                <a:spcPct val="100000"/>
              </a:lnSpc>
              <a:spcBef>
                <a:spcPts val="408"/>
              </a:spcBef>
              <a:spcAft>
                <a:spcPts val="0"/>
              </a:spcAft>
              <a:buClr>
                <a:srgbClr val="323C46"/>
              </a:buClr>
              <a:buSzPts val="820"/>
              <a:buChar char="•"/>
              <a:defRPr/>
            </a:lvl5pPr>
            <a:lvl6pPr indent="-285750" lvl="5" marL="2743200" rtl="0" algn="l">
              <a:lnSpc>
                <a:spcPct val="90000"/>
              </a:lnSpc>
              <a:spcBef>
                <a:spcPts val="408"/>
              </a:spcBef>
              <a:spcAft>
                <a:spcPts val="0"/>
              </a:spcAft>
              <a:buClr>
                <a:schemeClr val="dk1"/>
              </a:buClr>
              <a:buSzPts val="900"/>
              <a:buChar char="‒"/>
              <a:defRPr sz="900">
                <a:solidFill>
                  <a:schemeClr val="dk1"/>
                </a:solidFill>
                <a:latin typeface="Arial"/>
                <a:ea typeface="Arial"/>
                <a:cs typeface="Arial"/>
                <a:sym typeface="Arial"/>
              </a:defRPr>
            </a:lvl6pPr>
            <a:lvl7pPr indent="-228600" lvl="6" marL="3200400" rtl="0" algn="l">
              <a:lnSpc>
                <a:spcPct val="90000"/>
              </a:lnSpc>
              <a:spcBef>
                <a:spcPts val="1225"/>
              </a:spcBef>
              <a:spcAft>
                <a:spcPts val="0"/>
              </a:spcAft>
              <a:buClr>
                <a:srgbClr val="323C46"/>
              </a:buClr>
              <a:buSzPts val="900"/>
              <a:buFont typeface="Arial"/>
              <a:buNone/>
              <a:defRPr sz="900">
                <a:solidFill>
                  <a:srgbClr val="323C46"/>
                </a:solidFill>
                <a:latin typeface="Arial"/>
                <a:ea typeface="Arial"/>
                <a:cs typeface="Arial"/>
                <a:sym typeface="Arial"/>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284" name="Google Shape;284;p36"/>
          <p:cNvSpPr txBox="1"/>
          <p:nvPr>
            <p:ph idx="5" type="body"/>
          </p:nvPr>
        </p:nvSpPr>
        <p:spPr>
          <a:xfrm>
            <a:off x="4571300" y="2956202"/>
            <a:ext cx="3959400" cy="1545300"/>
          </a:xfrm>
          <a:prstGeom prst="rect">
            <a:avLst/>
          </a:prstGeom>
          <a:noFill/>
          <a:ln>
            <a:noFill/>
          </a:ln>
        </p:spPr>
        <p:txBody>
          <a:bodyPr anchorCtr="0" anchor="t" bIns="0" lIns="0" spcFirstLastPara="1" rIns="0" wrap="square" tIns="0">
            <a:normAutofit/>
          </a:bodyPr>
          <a:lstStyle>
            <a:lvl1pPr indent="-228600" lvl="0" marL="457200" rtl="0" algn="l">
              <a:lnSpc>
                <a:spcPct val="100000"/>
              </a:lnSpc>
              <a:spcBef>
                <a:spcPts val="0"/>
              </a:spcBef>
              <a:spcAft>
                <a:spcPts val="0"/>
              </a:spcAft>
              <a:buClr>
                <a:schemeClr val="lt1"/>
              </a:buClr>
              <a:buSzPts val="950"/>
              <a:buNone/>
              <a:defRPr/>
            </a:lvl1pPr>
            <a:lvl2pPr indent="-228600" lvl="1" marL="914400" rtl="0" algn="l">
              <a:lnSpc>
                <a:spcPct val="100000"/>
              </a:lnSpc>
              <a:spcBef>
                <a:spcPts val="408"/>
              </a:spcBef>
              <a:spcAft>
                <a:spcPts val="0"/>
              </a:spcAft>
              <a:buClr>
                <a:srgbClr val="323C46"/>
              </a:buClr>
              <a:buSzPts val="950"/>
              <a:buNone/>
              <a:defRPr/>
            </a:lvl2pPr>
            <a:lvl3pPr indent="-342900" lvl="2" marL="1371600" rtl="0" algn="l">
              <a:lnSpc>
                <a:spcPct val="100000"/>
              </a:lnSpc>
              <a:spcBef>
                <a:spcPts val="408"/>
              </a:spcBef>
              <a:spcAft>
                <a:spcPts val="0"/>
              </a:spcAft>
              <a:buSzPts val="1800"/>
              <a:buChar char="›"/>
              <a:defRPr/>
            </a:lvl3pPr>
            <a:lvl4pPr indent="-342900" lvl="3" marL="1828800" rtl="0" algn="l">
              <a:lnSpc>
                <a:spcPct val="100000"/>
              </a:lnSpc>
              <a:spcBef>
                <a:spcPts val="408"/>
              </a:spcBef>
              <a:spcAft>
                <a:spcPts val="0"/>
              </a:spcAft>
              <a:buSzPts val="1800"/>
              <a:buChar char="•"/>
              <a:defRPr/>
            </a:lvl4pPr>
            <a:lvl5pPr indent="-280670" lvl="4" marL="2286000" rtl="0" algn="l">
              <a:lnSpc>
                <a:spcPct val="100000"/>
              </a:lnSpc>
              <a:spcBef>
                <a:spcPts val="408"/>
              </a:spcBef>
              <a:spcAft>
                <a:spcPts val="0"/>
              </a:spcAft>
              <a:buClr>
                <a:srgbClr val="323C46"/>
              </a:buClr>
              <a:buSzPts val="820"/>
              <a:buChar char="•"/>
              <a:defRPr/>
            </a:lvl5pPr>
            <a:lvl6pPr indent="-285750" lvl="5" marL="2743200" rtl="0" algn="l">
              <a:lnSpc>
                <a:spcPct val="90000"/>
              </a:lnSpc>
              <a:spcBef>
                <a:spcPts val="408"/>
              </a:spcBef>
              <a:spcAft>
                <a:spcPts val="0"/>
              </a:spcAft>
              <a:buClr>
                <a:schemeClr val="dk1"/>
              </a:buClr>
              <a:buSzPts val="900"/>
              <a:buChar char="‒"/>
              <a:defRPr/>
            </a:lvl6pPr>
            <a:lvl7pPr indent="-228600" lvl="6" marL="3200400" rtl="0" algn="l">
              <a:lnSpc>
                <a:spcPct val="90000"/>
              </a:lnSpc>
              <a:spcBef>
                <a:spcPts val="1225"/>
              </a:spcBef>
              <a:spcAft>
                <a:spcPts val="0"/>
              </a:spcAft>
              <a:buClr>
                <a:srgbClr val="323C46"/>
              </a:buClr>
              <a:buSzPts val="900"/>
              <a:buFont typeface="Arial"/>
              <a:buNone/>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RTS">
  <p:cSld name="CHARTS">
    <p:bg>
      <p:bgPr>
        <a:solidFill>
          <a:srgbClr val="EBEBEB"/>
        </a:solidFill>
      </p:bgPr>
    </p:bg>
    <p:spTree>
      <p:nvGrpSpPr>
        <p:cNvPr id="285" name="Shape 285"/>
        <p:cNvGrpSpPr/>
        <p:nvPr/>
      </p:nvGrpSpPr>
      <p:grpSpPr>
        <a:xfrm>
          <a:off x="0" y="0"/>
          <a:ext cx="0" cy="0"/>
          <a:chOff x="0" y="0"/>
          <a:chExt cx="0" cy="0"/>
        </a:xfrm>
      </p:grpSpPr>
      <p:sp>
        <p:nvSpPr>
          <p:cNvPr id="286" name="Google Shape;286;p37"/>
          <p:cNvSpPr/>
          <p:nvPr/>
        </p:nvSpPr>
        <p:spPr>
          <a:xfrm flipH="1">
            <a:off x="85" y="1"/>
            <a:ext cx="3150300" cy="51435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833" u="none" cap="none" strike="noStrike">
              <a:solidFill>
                <a:schemeClr val="lt1"/>
              </a:solidFill>
              <a:latin typeface="Arial"/>
              <a:ea typeface="Arial"/>
              <a:cs typeface="Arial"/>
              <a:sym typeface="Arial"/>
            </a:endParaRPr>
          </a:p>
        </p:txBody>
      </p:sp>
      <p:sp>
        <p:nvSpPr>
          <p:cNvPr id="287" name="Google Shape;287;p37"/>
          <p:cNvSpPr txBox="1"/>
          <p:nvPr>
            <p:ph idx="1" type="body"/>
          </p:nvPr>
        </p:nvSpPr>
        <p:spPr>
          <a:xfrm>
            <a:off x="176229" y="1878879"/>
            <a:ext cx="2676000" cy="1800600"/>
          </a:xfrm>
          <a:prstGeom prst="rect">
            <a:avLst/>
          </a:prstGeom>
          <a:noFill/>
          <a:ln>
            <a:noFill/>
          </a:ln>
        </p:spPr>
        <p:txBody>
          <a:bodyPr anchorCtr="0" anchor="t" bIns="0" lIns="0" spcFirstLastPara="1" rIns="0" wrap="square" tIns="0">
            <a:normAutofit/>
          </a:bodyPr>
          <a:lstStyle>
            <a:lvl1pPr indent="-289115" lvl="0" marL="457200" rtl="0" algn="l">
              <a:lnSpc>
                <a:spcPct val="100000"/>
              </a:lnSpc>
              <a:spcBef>
                <a:spcPts val="0"/>
              </a:spcBef>
              <a:spcAft>
                <a:spcPts val="0"/>
              </a:spcAft>
              <a:buClr>
                <a:schemeClr val="lt1"/>
              </a:buClr>
              <a:buSzPts val="953"/>
              <a:buFont typeface="Arial"/>
              <a:buChar char="›"/>
              <a:defRPr b="0" sz="953">
                <a:solidFill>
                  <a:schemeClr val="dk1"/>
                </a:solidFill>
              </a:defRPr>
            </a:lvl1pPr>
            <a:lvl2pPr indent="-228600" lvl="1" marL="914400" rtl="0" algn="l">
              <a:lnSpc>
                <a:spcPct val="100000"/>
              </a:lnSpc>
              <a:spcBef>
                <a:spcPts val="408"/>
              </a:spcBef>
              <a:spcAft>
                <a:spcPts val="0"/>
              </a:spcAft>
              <a:buClr>
                <a:srgbClr val="323C46"/>
              </a:buClr>
              <a:buSzPts val="1800"/>
              <a:buNone/>
              <a:defRPr/>
            </a:lvl2pPr>
            <a:lvl3pPr indent="-289115" lvl="2" marL="1371600" rtl="0" algn="l">
              <a:lnSpc>
                <a:spcPct val="100000"/>
              </a:lnSpc>
              <a:spcBef>
                <a:spcPts val="408"/>
              </a:spcBef>
              <a:spcAft>
                <a:spcPts val="0"/>
              </a:spcAft>
              <a:buSzPts val="953"/>
              <a:buChar char="›"/>
              <a:defRPr sz="953"/>
            </a:lvl3pPr>
            <a:lvl4pPr indent="-342900" lvl="3" marL="1828800" rtl="0" algn="l">
              <a:lnSpc>
                <a:spcPct val="100000"/>
              </a:lnSpc>
              <a:spcBef>
                <a:spcPts val="408"/>
              </a:spcBef>
              <a:spcAft>
                <a:spcPts val="0"/>
              </a:spcAft>
              <a:buSzPts val="1800"/>
              <a:buChar char="•"/>
              <a:defRPr/>
            </a:lvl4pPr>
            <a:lvl5pPr indent="-342900" lvl="4" marL="2286000" rtl="0" algn="l">
              <a:lnSpc>
                <a:spcPct val="100000"/>
              </a:lnSpc>
              <a:spcBef>
                <a:spcPts val="408"/>
              </a:spcBef>
              <a:spcAft>
                <a:spcPts val="0"/>
              </a:spcAft>
              <a:buClr>
                <a:srgbClr val="323C46"/>
              </a:buClr>
              <a:buSzPts val="1800"/>
              <a:buChar char="•"/>
              <a:defRPr/>
            </a:lvl5pPr>
            <a:lvl6pPr indent="-342900" lvl="5" marL="2743200" rtl="0" algn="l">
              <a:lnSpc>
                <a:spcPct val="90000"/>
              </a:lnSpc>
              <a:spcBef>
                <a:spcPts val="408"/>
              </a:spcBef>
              <a:spcAft>
                <a:spcPts val="0"/>
              </a:spcAft>
              <a:buClr>
                <a:schemeClr val="dk1"/>
              </a:buClr>
              <a:buSzPts val="1800"/>
              <a:buChar char="‒"/>
              <a:defRPr/>
            </a:lvl6pPr>
            <a:lvl7pPr indent="-228600" lvl="6" marL="3200400" rtl="0" algn="l">
              <a:lnSpc>
                <a:spcPct val="90000"/>
              </a:lnSpc>
              <a:spcBef>
                <a:spcPts val="1225"/>
              </a:spcBef>
              <a:spcAft>
                <a:spcPts val="0"/>
              </a:spcAft>
              <a:buClr>
                <a:srgbClr val="323C46"/>
              </a:buClr>
              <a:buSzPts val="1800"/>
              <a:buNone/>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288" name="Google Shape;288;p37"/>
          <p:cNvSpPr/>
          <p:nvPr/>
        </p:nvSpPr>
        <p:spPr>
          <a:xfrm>
            <a:off x="3402378" y="205252"/>
            <a:ext cx="5499300" cy="47331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225" u="none" cap="none" strike="noStrike">
              <a:solidFill>
                <a:schemeClr val="lt1"/>
              </a:solidFill>
              <a:latin typeface="Arial"/>
              <a:ea typeface="Arial"/>
              <a:cs typeface="Arial"/>
              <a:sym typeface="Arial"/>
            </a:endParaRPr>
          </a:p>
        </p:txBody>
      </p:sp>
      <p:sp>
        <p:nvSpPr>
          <p:cNvPr id="289" name="Google Shape;289;p37"/>
          <p:cNvSpPr/>
          <p:nvPr>
            <p:ph idx="2" type="chart"/>
          </p:nvPr>
        </p:nvSpPr>
        <p:spPr>
          <a:xfrm>
            <a:off x="4544885" y="1296137"/>
            <a:ext cx="3204600" cy="32037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lt2"/>
              </a:buClr>
              <a:buSzPts val="544"/>
              <a:buFont typeface="Arial"/>
              <a:buNone/>
              <a:defRPr b="1" i="0" sz="544" u="none" cap="none" strike="noStrike">
                <a:solidFill>
                  <a:schemeClr val="lt2"/>
                </a:solidFill>
                <a:latin typeface="Arial"/>
                <a:ea typeface="Arial"/>
                <a:cs typeface="Arial"/>
                <a:sym typeface="Arial"/>
              </a:defRPr>
            </a:lvl1pPr>
            <a:lvl2pPr lvl="1" marR="0" rtl="0" algn="l">
              <a:lnSpc>
                <a:spcPct val="100000"/>
              </a:lnSpc>
              <a:spcBef>
                <a:spcPts val="408"/>
              </a:spcBef>
              <a:spcAft>
                <a:spcPts val="0"/>
              </a:spcAft>
              <a:buClr>
                <a:srgbClr val="323C46"/>
              </a:buClr>
              <a:buSzPts val="950"/>
              <a:buFont typeface="Arial"/>
              <a:buNone/>
              <a:defRPr b="1" i="0" sz="950" u="none" cap="none" strike="noStrike">
                <a:solidFill>
                  <a:srgbClr val="323C46"/>
                </a:solidFill>
                <a:latin typeface="Arial"/>
                <a:ea typeface="Arial"/>
                <a:cs typeface="Arial"/>
                <a:sym typeface="Arial"/>
              </a:defRPr>
            </a:lvl2pPr>
            <a:lvl3pPr lvl="2" marR="0" rtl="0" algn="l">
              <a:lnSpc>
                <a:spcPct val="100000"/>
              </a:lnSpc>
              <a:spcBef>
                <a:spcPts val="408"/>
              </a:spcBef>
              <a:spcAft>
                <a:spcPts val="0"/>
              </a:spcAft>
              <a:buClr>
                <a:schemeClr val="lt1"/>
              </a:buClr>
              <a:buSzPts val="900"/>
              <a:buFont typeface="Arial"/>
              <a:buChar char="›"/>
              <a:defRPr b="0" i="0" sz="900" u="none" cap="none" strike="noStrike">
                <a:solidFill>
                  <a:schemeClr val="dk1"/>
                </a:solidFill>
                <a:latin typeface="Arial"/>
                <a:ea typeface="Arial"/>
                <a:cs typeface="Arial"/>
                <a:sym typeface="Arial"/>
              </a:defRPr>
            </a:lvl3pPr>
            <a:lvl4pPr lvl="3" marR="0" rtl="0" algn="l">
              <a:lnSpc>
                <a:spcPct val="100000"/>
              </a:lnSpc>
              <a:spcBef>
                <a:spcPts val="408"/>
              </a:spcBef>
              <a:spcAft>
                <a:spcPts val="0"/>
              </a:spcAft>
              <a:buClr>
                <a:schemeClr val="lt1"/>
              </a:buClr>
              <a:buSzPts val="900"/>
              <a:buFont typeface="Arial"/>
              <a:buChar char="•"/>
              <a:defRPr b="0" i="0" sz="900" u="none" cap="none" strike="noStrike">
                <a:solidFill>
                  <a:schemeClr val="dk1"/>
                </a:solidFill>
                <a:latin typeface="Arial"/>
                <a:ea typeface="Arial"/>
                <a:cs typeface="Arial"/>
                <a:sym typeface="Arial"/>
              </a:defRPr>
            </a:lvl4pPr>
            <a:lvl5pPr lvl="4" marR="0" rtl="0" algn="l">
              <a:lnSpc>
                <a:spcPct val="100000"/>
              </a:lnSpc>
              <a:spcBef>
                <a:spcPts val="408"/>
              </a:spcBef>
              <a:spcAft>
                <a:spcPts val="0"/>
              </a:spcAft>
              <a:buClr>
                <a:srgbClr val="323C46"/>
              </a:buClr>
              <a:buSzPts val="820"/>
              <a:buFont typeface="Arial"/>
              <a:buChar char="•"/>
              <a:defRPr b="0" i="0" sz="820" u="none" cap="none" strike="noStrike">
                <a:solidFill>
                  <a:srgbClr val="323C46"/>
                </a:solidFill>
                <a:latin typeface="Arial"/>
                <a:ea typeface="Arial"/>
                <a:cs typeface="Arial"/>
                <a:sym typeface="Arial"/>
              </a:defRPr>
            </a:lvl5pPr>
            <a:lvl6pPr lvl="5" marR="0" rtl="0" algn="l">
              <a:lnSpc>
                <a:spcPct val="90000"/>
              </a:lnSpc>
              <a:spcBef>
                <a:spcPts val="408"/>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6pPr>
            <a:lvl7pPr lvl="6" marR="0" rtl="0" algn="l">
              <a:lnSpc>
                <a:spcPct val="90000"/>
              </a:lnSpc>
              <a:spcBef>
                <a:spcPts val="1225"/>
              </a:spcBef>
              <a:spcAft>
                <a:spcPts val="0"/>
              </a:spcAft>
              <a:buClr>
                <a:srgbClr val="323C46"/>
              </a:buClr>
              <a:buSzPts val="900"/>
              <a:buFont typeface="Arial"/>
              <a:buNone/>
              <a:defRPr b="0" i="0" sz="900" u="none" cap="none" strike="noStrike">
                <a:solidFill>
                  <a:srgbClr val="323C46"/>
                </a:solidFill>
                <a:latin typeface="Arial"/>
                <a:ea typeface="Arial"/>
                <a:cs typeface="Arial"/>
                <a:sym typeface="Arial"/>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9pPr>
          </a:lstStyle>
          <a:p/>
        </p:txBody>
      </p:sp>
      <p:sp>
        <p:nvSpPr>
          <p:cNvPr id="290" name="Google Shape;290;p37"/>
          <p:cNvSpPr txBox="1"/>
          <p:nvPr>
            <p:ph idx="3" type="body"/>
          </p:nvPr>
        </p:nvSpPr>
        <p:spPr>
          <a:xfrm>
            <a:off x="4072834" y="4125342"/>
            <a:ext cx="744300" cy="210600"/>
          </a:xfrm>
          <a:prstGeom prst="rect">
            <a:avLst/>
          </a:prstGeom>
          <a:noFill/>
          <a:ln>
            <a:noFill/>
          </a:ln>
        </p:spPr>
        <p:txBody>
          <a:bodyPr anchorCtr="0" anchor="t" bIns="0" lIns="0" spcFirstLastPara="1" rIns="0" wrap="square" tIns="0">
            <a:normAutofit/>
          </a:bodyPr>
          <a:lstStyle>
            <a:lvl1pPr indent="-228600" lvl="0" marL="457200" rtl="0" algn="l">
              <a:lnSpc>
                <a:spcPct val="100000"/>
              </a:lnSpc>
              <a:spcBef>
                <a:spcPts val="0"/>
              </a:spcBef>
              <a:spcAft>
                <a:spcPts val="0"/>
              </a:spcAft>
              <a:buClr>
                <a:srgbClr val="38414B"/>
              </a:buClr>
              <a:buSzPts val="680"/>
              <a:buNone/>
              <a:defRPr sz="680">
                <a:solidFill>
                  <a:srgbClr val="38414B"/>
                </a:solidFill>
                <a:latin typeface="Arial Black"/>
                <a:ea typeface="Arial Black"/>
                <a:cs typeface="Arial Black"/>
                <a:sym typeface="Arial Black"/>
              </a:defRPr>
            </a:lvl1pPr>
            <a:lvl2pPr indent="-228600" lvl="1" marL="914400" rtl="0" algn="l">
              <a:lnSpc>
                <a:spcPct val="100000"/>
              </a:lnSpc>
              <a:spcBef>
                <a:spcPts val="408"/>
              </a:spcBef>
              <a:spcAft>
                <a:spcPts val="0"/>
              </a:spcAft>
              <a:buClr>
                <a:srgbClr val="323C46"/>
              </a:buClr>
              <a:buSzPts val="1800"/>
              <a:buNone/>
              <a:defRPr/>
            </a:lvl2pPr>
            <a:lvl3pPr indent="-342900" lvl="2" marL="1371600" rtl="0" algn="l">
              <a:lnSpc>
                <a:spcPct val="100000"/>
              </a:lnSpc>
              <a:spcBef>
                <a:spcPts val="408"/>
              </a:spcBef>
              <a:spcAft>
                <a:spcPts val="0"/>
              </a:spcAft>
              <a:buSzPts val="1800"/>
              <a:buChar char="›"/>
              <a:defRPr/>
            </a:lvl3pPr>
            <a:lvl4pPr indent="-342900" lvl="3" marL="1828800" rtl="0" algn="l">
              <a:lnSpc>
                <a:spcPct val="100000"/>
              </a:lnSpc>
              <a:spcBef>
                <a:spcPts val="408"/>
              </a:spcBef>
              <a:spcAft>
                <a:spcPts val="0"/>
              </a:spcAft>
              <a:buSzPts val="1800"/>
              <a:buChar char="•"/>
              <a:defRPr/>
            </a:lvl4pPr>
            <a:lvl5pPr indent="-342900" lvl="4" marL="2286000" rtl="0" algn="l">
              <a:lnSpc>
                <a:spcPct val="100000"/>
              </a:lnSpc>
              <a:spcBef>
                <a:spcPts val="408"/>
              </a:spcBef>
              <a:spcAft>
                <a:spcPts val="0"/>
              </a:spcAft>
              <a:buClr>
                <a:srgbClr val="323C46"/>
              </a:buClr>
              <a:buSzPts val="1800"/>
              <a:buChar char="•"/>
              <a:defRPr/>
            </a:lvl5pPr>
            <a:lvl6pPr indent="-342900" lvl="5" marL="2743200" rtl="0" algn="l">
              <a:lnSpc>
                <a:spcPct val="90000"/>
              </a:lnSpc>
              <a:spcBef>
                <a:spcPts val="408"/>
              </a:spcBef>
              <a:spcAft>
                <a:spcPts val="0"/>
              </a:spcAft>
              <a:buClr>
                <a:schemeClr val="dk1"/>
              </a:buClr>
              <a:buSzPts val="1800"/>
              <a:buChar char="‒"/>
              <a:defRPr/>
            </a:lvl6pPr>
            <a:lvl7pPr indent="-228600" lvl="6" marL="3200400" rtl="0" algn="l">
              <a:lnSpc>
                <a:spcPct val="90000"/>
              </a:lnSpc>
              <a:spcBef>
                <a:spcPts val="1225"/>
              </a:spcBef>
              <a:spcAft>
                <a:spcPts val="0"/>
              </a:spcAft>
              <a:buClr>
                <a:srgbClr val="323C46"/>
              </a:buClr>
              <a:buSzPts val="1800"/>
              <a:buNone/>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291" name="Google Shape;291;p37"/>
          <p:cNvSpPr txBox="1"/>
          <p:nvPr>
            <p:ph idx="4" type="body"/>
          </p:nvPr>
        </p:nvSpPr>
        <p:spPr>
          <a:xfrm>
            <a:off x="176228" y="1112799"/>
            <a:ext cx="2676000" cy="1857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lt1"/>
              </a:buClr>
              <a:buSzPts val="953"/>
              <a:buNone/>
              <a:defRPr b="1" sz="953" cap="none">
                <a:solidFill>
                  <a:schemeClr val="lt1"/>
                </a:solidFill>
                <a:latin typeface="Arial"/>
                <a:ea typeface="Arial"/>
                <a:cs typeface="Arial"/>
                <a:sym typeface="Arial"/>
              </a:defRPr>
            </a:lvl1pPr>
            <a:lvl2pPr indent="-228600" lvl="1" marL="914400" rtl="0" algn="l">
              <a:lnSpc>
                <a:spcPct val="100000"/>
              </a:lnSpc>
              <a:spcBef>
                <a:spcPts val="408"/>
              </a:spcBef>
              <a:spcAft>
                <a:spcPts val="0"/>
              </a:spcAft>
              <a:buClr>
                <a:srgbClr val="323C46"/>
              </a:buClr>
              <a:buSzPts val="1800"/>
              <a:buNone/>
              <a:defRPr/>
            </a:lvl2pPr>
            <a:lvl3pPr indent="-342900" lvl="2" marL="1371600" rtl="0" algn="l">
              <a:lnSpc>
                <a:spcPct val="100000"/>
              </a:lnSpc>
              <a:spcBef>
                <a:spcPts val="408"/>
              </a:spcBef>
              <a:spcAft>
                <a:spcPts val="0"/>
              </a:spcAft>
              <a:buSzPts val="1800"/>
              <a:buChar char="›"/>
              <a:defRPr/>
            </a:lvl3pPr>
            <a:lvl4pPr indent="-342900" lvl="3" marL="1828800" rtl="0" algn="l">
              <a:lnSpc>
                <a:spcPct val="100000"/>
              </a:lnSpc>
              <a:spcBef>
                <a:spcPts val="408"/>
              </a:spcBef>
              <a:spcAft>
                <a:spcPts val="0"/>
              </a:spcAft>
              <a:buSzPts val="1800"/>
              <a:buChar char="•"/>
              <a:defRPr/>
            </a:lvl4pPr>
            <a:lvl5pPr indent="-342900" lvl="4" marL="2286000" rtl="0" algn="l">
              <a:lnSpc>
                <a:spcPct val="100000"/>
              </a:lnSpc>
              <a:spcBef>
                <a:spcPts val="408"/>
              </a:spcBef>
              <a:spcAft>
                <a:spcPts val="0"/>
              </a:spcAft>
              <a:buClr>
                <a:srgbClr val="323C46"/>
              </a:buClr>
              <a:buSzPts val="1800"/>
              <a:buChar char="•"/>
              <a:defRPr/>
            </a:lvl5pPr>
            <a:lvl6pPr indent="-342900" lvl="5" marL="2743200" rtl="0" algn="l">
              <a:lnSpc>
                <a:spcPct val="90000"/>
              </a:lnSpc>
              <a:spcBef>
                <a:spcPts val="408"/>
              </a:spcBef>
              <a:spcAft>
                <a:spcPts val="0"/>
              </a:spcAft>
              <a:buClr>
                <a:schemeClr val="dk1"/>
              </a:buClr>
              <a:buSzPts val="1800"/>
              <a:buChar char="‒"/>
              <a:defRPr/>
            </a:lvl6pPr>
            <a:lvl7pPr indent="-228600" lvl="6" marL="3200400" rtl="0" algn="l">
              <a:lnSpc>
                <a:spcPct val="90000"/>
              </a:lnSpc>
              <a:spcBef>
                <a:spcPts val="1225"/>
              </a:spcBef>
              <a:spcAft>
                <a:spcPts val="0"/>
              </a:spcAft>
              <a:buClr>
                <a:srgbClr val="323C46"/>
              </a:buClr>
              <a:buSzPts val="1800"/>
              <a:buNone/>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292" name="Google Shape;292;p37"/>
          <p:cNvSpPr txBox="1"/>
          <p:nvPr>
            <p:ph idx="5" type="body"/>
          </p:nvPr>
        </p:nvSpPr>
        <p:spPr>
          <a:xfrm>
            <a:off x="176228" y="1306764"/>
            <a:ext cx="2676000" cy="175200"/>
          </a:xfrm>
          <a:prstGeom prst="rect">
            <a:avLst/>
          </a:prstGeom>
          <a:noFill/>
          <a:ln>
            <a:noFill/>
          </a:ln>
        </p:spPr>
        <p:txBody>
          <a:bodyPr anchorCtr="0" anchor="t" bIns="0" lIns="0" spcFirstLastPara="1" rIns="0" wrap="square" tIns="0">
            <a:normAutofit/>
          </a:bodyPr>
          <a:lstStyle>
            <a:lvl1pPr indent="-228600" lvl="0" marL="457200" marR="0" rtl="0" algn="l">
              <a:lnSpc>
                <a:spcPct val="90000"/>
              </a:lnSpc>
              <a:spcBef>
                <a:spcPts val="750"/>
              </a:spcBef>
              <a:spcAft>
                <a:spcPts val="0"/>
              </a:spcAft>
              <a:buClr>
                <a:schemeClr val="dk1"/>
              </a:buClr>
              <a:buSzPts val="953"/>
              <a:buFont typeface="Arial"/>
              <a:buNone/>
              <a:defRPr b="1" sz="953" cap="none">
                <a:solidFill>
                  <a:schemeClr val="dk1"/>
                </a:solidFill>
                <a:latin typeface="Arial"/>
                <a:ea typeface="Arial"/>
                <a:cs typeface="Arial"/>
                <a:sym typeface="Arial"/>
              </a:defRPr>
            </a:lvl1pPr>
            <a:lvl2pPr indent="-228600" lvl="1" marL="914400" rtl="0" algn="l">
              <a:lnSpc>
                <a:spcPct val="100000"/>
              </a:lnSpc>
              <a:spcBef>
                <a:spcPts val="0"/>
              </a:spcBef>
              <a:spcAft>
                <a:spcPts val="0"/>
              </a:spcAft>
              <a:buClr>
                <a:srgbClr val="323C46"/>
              </a:buClr>
              <a:buSzPts val="1800"/>
              <a:buNone/>
              <a:defRPr/>
            </a:lvl2pPr>
            <a:lvl3pPr indent="-342900" lvl="2" marL="1371600" rtl="0" algn="l">
              <a:lnSpc>
                <a:spcPct val="100000"/>
              </a:lnSpc>
              <a:spcBef>
                <a:spcPts val="408"/>
              </a:spcBef>
              <a:spcAft>
                <a:spcPts val="0"/>
              </a:spcAft>
              <a:buSzPts val="1800"/>
              <a:buChar char="›"/>
              <a:defRPr/>
            </a:lvl3pPr>
            <a:lvl4pPr indent="-342900" lvl="3" marL="1828800" rtl="0" algn="l">
              <a:lnSpc>
                <a:spcPct val="100000"/>
              </a:lnSpc>
              <a:spcBef>
                <a:spcPts val="408"/>
              </a:spcBef>
              <a:spcAft>
                <a:spcPts val="0"/>
              </a:spcAft>
              <a:buSzPts val="1800"/>
              <a:buChar char="•"/>
              <a:defRPr/>
            </a:lvl4pPr>
            <a:lvl5pPr indent="-342900" lvl="4" marL="2286000" rtl="0" algn="l">
              <a:lnSpc>
                <a:spcPct val="100000"/>
              </a:lnSpc>
              <a:spcBef>
                <a:spcPts val="408"/>
              </a:spcBef>
              <a:spcAft>
                <a:spcPts val="0"/>
              </a:spcAft>
              <a:buClr>
                <a:srgbClr val="323C46"/>
              </a:buClr>
              <a:buSzPts val="1800"/>
              <a:buChar char="•"/>
              <a:defRPr/>
            </a:lvl5pPr>
            <a:lvl6pPr indent="-342900" lvl="5" marL="2743200" rtl="0" algn="l">
              <a:lnSpc>
                <a:spcPct val="90000"/>
              </a:lnSpc>
              <a:spcBef>
                <a:spcPts val="408"/>
              </a:spcBef>
              <a:spcAft>
                <a:spcPts val="0"/>
              </a:spcAft>
              <a:buClr>
                <a:schemeClr val="dk1"/>
              </a:buClr>
              <a:buSzPts val="1800"/>
              <a:buChar char="‒"/>
              <a:defRPr/>
            </a:lvl6pPr>
            <a:lvl7pPr indent="-228600" lvl="6" marL="3200400" rtl="0" algn="l">
              <a:lnSpc>
                <a:spcPct val="90000"/>
              </a:lnSpc>
              <a:spcBef>
                <a:spcPts val="1225"/>
              </a:spcBef>
              <a:spcAft>
                <a:spcPts val="0"/>
              </a:spcAft>
              <a:buClr>
                <a:srgbClr val="323C46"/>
              </a:buClr>
              <a:buSzPts val="1800"/>
              <a:buNone/>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293" name="Google Shape;293;p37"/>
          <p:cNvSpPr txBox="1"/>
          <p:nvPr>
            <p:ph idx="6" type="body"/>
          </p:nvPr>
        </p:nvSpPr>
        <p:spPr>
          <a:xfrm>
            <a:off x="176228" y="1481915"/>
            <a:ext cx="2676000" cy="174900"/>
          </a:xfrm>
          <a:prstGeom prst="rect">
            <a:avLst/>
          </a:prstGeom>
          <a:noFill/>
          <a:ln>
            <a:noFill/>
          </a:ln>
        </p:spPr>
        <p:txBody>
          <a:bodyPr anchorCtr="0" anchor="t" bIns="0" lIns="0" spcFirstLastPara="1" rIns="0" wrap="square" tIns="0">
            <a:normAutofit/>
          </a:bodyPr>
          <a:lstStyle>
            <a:lvl1pPr indent="-228600" lvl="0" marL="457200" rtl="0" algn="l">
              <a:lnSpc>
                <a:spcPct val="100000"/>
              </a:lnSpc>
              <a:spcBef>
                <a:spcPts val="0"/>
              </a:spcBef>
              <a:spcAft>
                <a:spcPts val="0"/>
              </a:spcAft>
              <a:buClr>
                <a:schemeClr val="dk1"/>
              </a:buClr>
              <a:buSzPts val="816"/>
              <a:buNone/>
              <a:defRPr b="0" sz="816" cap="none">
                <a:solidFill>
                  <a:schemeClr val="dk1"/>
                </a:solidFill>
                <a:latin typeface="Arial"/>
                <a:ea typeface="Arial"/>
                <a:cs typeface="Arial"/>
                <a:sym typeface="Arial"/>
              </a:defRPr>
            </a:lvl1pPr>
            <a:lvl2pPr indent="-228600" lvl="1" marL="914400" rtl="0" algn="l">
              <a:lnSpc>
                <a:spcPct val="100000"/>
              </a:lnSpc>
              <a:spcBef>
                <a:spcPts val="408"/>
              </a:spcBef>
              <a:spcAft>
                <a:spcPts val="0"/>
              </a:spcAft>
              <a:buClr>
                <a:srgbClr val="323C46"/>
              </a:buClr>
              <a:buSzPts val="1800"/>
              <a:buNone/>
              <a:defRPr/>
            </a:lvl2pPr>
            <a:lvl3pPr indent="-342900" lvl="2" marL="1371600" rtl="0" algn="l">
              <a:lnSpc>
                <a:spcPct val="100000"/>
              </a:lnSpc>
              <a:spcBef>
                <a:spcPts val="408"/>
              </a:spcBef>
              <a:spcAft>
                <a:spcPts val="0"/>
              </a:spcAft>
              <a:buSzPts val="1800"/>
              <a:buChar char="›"/>
              <a:defRPr/>
            </a:lvl3pPr>
            <a:lvl4pPr indent="-342900" lvl="3" marL="1828800" rtl="0" algn="l">
              <a:lnSpc>
                <a:spcPct val="100000"/>
              </a:lnSpc>
              <a:spcBef>
                <a:spcPts val="408"/>
              </a:spcBef>
              <a:spcAft>
                <a:spcPts val="0"/>
              </a:spcAft>
              <a:buSzPts val="1800"/>
              <a:buChar char="•"/>
              <a:defRPr/>
            </a:lvl4pPr>
            <a:lvl5pPr indent="-342900" lvl="4" marL="2286000" rtl="0" algn="l">
              <a:lnSpc>
                <a:spcPct val="100000"/>
              </a:lnSpc>
              <a:spcBef>
                <a:spcPts val="408"/>
              </a:spcBef>
              <a:spcAft>
                <a:spcPts val="0"/>
              </a:spcAft>
              <a:buClr>
                <a:srgbClr val="323C46"/>
              </a:buClr>
              <a:buSzPts val="1800"/>
              <a:buChar char="•"/>
              <a:defRPr/>
            </a:lvl5pPr>
            <a:lvl6pPr indent="-342900" lvl="5" marL="2743200" rtl="0" algn="l">
              <a:lnSpc>
                <a:spcPct val="90000"/>
              </a:lnSpc>
              <a:spcBef>
                <a:spcPts val="408"/>
              </a:spcBef>
              <a:spcAft>
                <a:spcPts val="0"/>
              </a:spcAft>
              <a:buClr>
                <a:schemeClr val="dk1"/>
              </a:buClr>
              <a:buSzPts val="1800"/>
              <a:buChar char="‒"/>
              <a:defRPr/>
            </a:lvl6pPr>
            <a:lvl7pPr indent="-228600" lvl="6" marL="3200400" rtl="0" algn="l">
              <a:lnSpc>
                <a:spcPct val="90000"/>
              </a:lnSpc>
              <a:spcBef>
                <a:spcPts val="1225"/>
              </a:spcBef>
              <a:spcAft>
                <a:spcPts val="0"/>
              </a:spcAft>
              <a:buClr>
                <a:srgbClr val="323C46"/>
              </a:buClr>
              <a:buSzPts val="1800"/>
              <a:buNone/>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294" name="Google Shape;294;p37"/>
          <p:cNvSpPr txBox="1"/>
          <p:nvPr>
            <p:ph type="title"/>
          </p:nvPr>
        </p:nvSpPr>
        <p:spPr>
          <a:xfrm>
            <a:off x="176228" y="479425"/>
            <a:ext cx="2676000" cy="604500"/>
          </a:xfrm>
          <a:prstGeom prst="rect">
            <a:avLst/>
          </a:prstGeom>
          <a:noFill/>
          <a:ln>
            <a:noFill/>
          </a:ln>
        </p:spPr>
        <p:txBody>
          <a:bodyPr anchorCtr="0" anchor="ctr" bIns="0" lIns="0" spcFirstLastPara="1" rIns="0" wrap="square" tIns="0">
            <a:noAutofit/>
          </a:bodyPr>
          <a:lstStyle>
            <a:lvl1pPr lvl="0" rtl="0" algn="l">
              <a:lnSpc>
                <a:spcPct val="100000"/>
              </a:lnSpc>
              <a:spcBef>
                <a:spcPts val="0"/>
              </a:spcBef>
              <a:spcAft>
                <a:spcPts val="0"/>
              </a:spcAft>
              <a:buClr>
                <a:schemeClr val="dk1"/>
              </a:buClr>
              <a:buSzPts val="1400"/>
              <a:buFont typeface="Arial Black"/>
              <a:buNone/>
              <a:defRPr b="0" sz="1400" cap="none">
                <a:solidFill>
                  <a:schemeClr val="dk1"/>
                </a:solidFill>
                <a:latin typeface="Arial Black"/>
                <a:ea typeface="Arial Black"/>
                <a:cs typeface="Arial Black"/>
                <a:sym typeface="Arial Black"/>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95" name="Google Shape;295;p37"/>
          <p:cNvSpPr txBox="1"/>
          <p:nvPr>
            <p:ph idx="12" type="sldNum"/>
          </p:nvPr>
        </p:nvSpPr>
        <p:spPr>
          <a:xfrm>
            <a:off x="176213" y="122270"/>
            <a:ext cx="143100" cy="171300"/>
          </a:xfrm>
          <a:prstGeom prst="rect">
            <a:avLst/>
          </a:prstGeom>
          <a:noFill/>
          <a:ln>
            <a:noFill/>
          </a:ln>
        </p:spPr>
        <p:txBody>
          <a:bodyPr anchorCtr="0" anchor="ctr" bIns="0" lIns="0" spcFirstLastPara="1" rIns="0" wrap="square" tIns="0">
            <a:noAutofit/>
          </a:bodyPr>
          <a:lstStyle>
            <a:lvl1pPr indent="0" lvl="0" marL="0" rtl="0" algn="ctr">
              <a:spcBef>
                <a:spcPts val="0"/>
              </a:spcBef>
              <a:buNone/>
              <a:defRPr b="0" i="0" sz="600" u="none" cap="none" strike="noStrike">
                <a:solidFill>
                  <a:schemeClr val="lt1"/>
                </a:solidFill>
                <a:latin typeface="Arial"/>
                <a:ea typeface="Arial"/>
                <a:cs typeface="Arial"/>
                <a:sym typeface="Arial"/>
              </a:defRPr>
            </a:lvl1pPr>
            <a:lvl2pPr indent="0" lvl="1" marL="0" rtl="0" algn="ctr">
              <a:spcBef>
                <a:spcPts val="0"/>
              </a:spcBef>
              <a:buNone/>
              <a:defRPr b="0" i="0" sz="600" u="none" cap="none" strike="noStrike">
                <a:solidFill>
                  <a:schemeClr val="lt1"/>
                </a:solidFill>
                <a:latin typeface="Arial"/>
                <a:ea typeface="Arial"/>
                <a:cs typeface="Arial"/>
                <a:sym typeface="Arial"/>
              </a:defRPr>
            </a:lvl2pPr>
            <a:lvl3pPr indent="0" lvl="2" marL="0" rtl="0" algn="ctr">
              <a:spcBef>
                <a:spcPts val="0"/>
              </a:spcBef>
              <a:buNone/>
              <a:defRPr b="0" i="0" sz="600" u="none" cap="none" strike="noStrike">
                <a:solidFill>
                  <a:schemeClr val="lt1"/>
                </a:solidFill>
                <a:latin typeface="Arial"/>
                <a:ea typeface="Arial"/>
                <a:cs typeface="Arial"/>
                <a:sym typeface="Arial"/>
              </a:defRPr>
            </a:lvl3pPr>
            <a:lvl4pPr indent="0" lvl="3" marL="0" rtl="0" algn="ctr">
              <a:spcBef>
                <a:spcPts val="0"/>
              </a:spcBef>
              <a:buNone/>
              <a:defRPr b="0" i="0" sz="600" u="none" cap="none" strike="noStrike">
                <a:solidFill>
                  <a:schemeClr val="lt1"/>
                </a:solidFill>
                <a:latin typeface="Arial"/>
                <a:ea typeface="Arial"/>
                <a:cs typeface="Arial"/>
                <a:sym typeface="Arial"/>
              </a:defRPr>
            </a:lvl4pPr>
            <a:lvl5pPr indent="0" lvl="4" marL="0" rtl="0" algn="ctr">
              <a:spcBef>
                <a:spcPts val="0"/>
              </a:spcBef>
              <a:buNone/>
              <a:defRPr b="0" i="0" sz="600" u="none" cap="none" strike="noStrike">
                <a:solidFill>
                  <a:schemeClr val="lt1"/>
                </a:solidFill>
                <a:latin typeface="Arial"/>
                <a:ea typeface="Arial"/>
                <a:cs typeface="Arial"/>
                <a:sym typeface="Arial"/>
              </a:defRPr>
            </a:lvl5pPr>
            <a:lvl6pPr indent="0" lvl="5" marL="0" rtl="0" algn="ctr">
              <a:spcBef>
                <a:spcPts val="0"/>
              </a:spcBef>
              <a:buNone/>
              <a:defRPr b="0" i="0" sz="600" u="none" cap="none" strike="noStrike">
                <a:solidFill>
                  <a:schemeClr val="lt1"/>
                </a:solidFill>
                <a:latin typeface="Arial"/>
                <a:ea typeface="Arial"/>
                <a:cs typeface="Arial"/>
                <a:sym typeface="Arial"/>
              </a:defRPr>
            </a:lvl6pPr>
            <a:lvl7pPr indent="0" lvl="6" marL="0" rtl="0" algn="ctr">
              <a:spcBef>
                <a:spcPts val="0"/>
              </a:spcBef>
              <a:buNone/>
              <a:defRPr b="0" i="0" sz="600" u="none" cap="none" strike="noStrike">
                <a:solidFill>
                  <a:schemeClr val="lt1"/>
                </a:solidFill>
                <a:latin typeface="Arial"/>
                <a:ea typeface="Arial"/>
                <a:cs typeface="Arial"/>
                <a:sym typeface="Arial"/>
              </a:defRPr>
            </a:lvl7pPr>
            <a:lvl8pPr indent="0" lvl="7" marL="0" rtl="0" algn="ctr">
              <a:spcBef>
                <a:spcPts val="0"/>
              </a:spcBef>
              <a:buNone/>
              <a:defRPr b="0" i="0" sz="600" u="none" cap="none" strike="noStrike">
                <a:solidFill>
                  <a:schemeClr val="lt1"/>
                </a:solidFill>
                <a:latin typeface="Arial"/>
                <a:ea typeface="Arial"/>
                <a:cs typeface="Arial"/>
                <a:sym typeface="Arial"/>
              </a:defRPr>
            </a:lvl8pPr>
            <a:lvl9pPr indent="0" lvl="8" marL="0" rtl="0" algn="ctr">
              <a:spcBef>
                <a:spcPts val="0"/>
              </a:spcBef>
              <a:buNone/>
              <a:defRPr b="0" i="0" sz="600" u="none" cap="none" strike="noStrike">
                <a:solidFill>
                  <a:schemeClr val="lt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cxnSp>
        <p:nvCxnSpPr>
          <p:cNvPr id="296" name="Google Shape;296;p37"/>
          <p:cNvCxnSpPr/>
          <p:nvPr/>
        </p:nvCxnSpPr>
        <p:spPr>
          <a:xfrm>
            <a:off x="175432" y="297402"/>
            <a:ext cx="144000" cy="0"/>
          </a:xfrm>
          <a:prstGeom prst="straightConnector1">
            <a:avLst/>
          </a:prstGeom>
          <a:noFill/>
          <a:ln cap="flat" cmpd="sng" w="12700">
            <a:solidFill>
              <a:schemeClr val="lt1"/>
            </a:solidFill>
            <a:prstDash val="solid"/>
            <a:miter lim="800000"/>
            <a:headEnd len="sm" w="sm" type="none"/>
            <a:tailEnd len="sm" w="sm" type="none"/>
          </a:ln>
        </p:spPr>
      </p:cxnSp>
      <p:sp>
        <p:nvSpPr>
          <p:cNvPr id="297" name="Google Shape;297;p37"/>
          <p:cNvSpPr txBox="1"/>
          <p:nvPr>
            <p:ph idx="7" type="body"/>
          </p:nvPr>
        </p:nvSpPr>
        <p:spPr>
          <a:xfrm>
            <a:off x="197644" y="3782734"/>
            <a:ext cx="2654700" cy="491700"/>
          </a:xfrm>
          <a:prstGeom prst="rect">
            <a:avLst/>
          </a:prstGeom>
          <a:solidFill>
            <a:srgbClr val="EAF1F1">
              <a:alpha val="74900"/>
            </a:srgbClr>
          </a:solidFill>
          <a:ln>
            <a:noFill/>
          </a:ln>
        </p:spPr>
        <p:txBody>
          <a:bodyPr anchorCtr="0" anchor="t" bIns="91425" lIns="91425" spcFirstLastPara="1" rIns="91425" wrap="square" tIns="91425">
            <a:normAutofit/>
          </a:bodyPr>
          <a:lstStyle>
            <a:lvl1pPr indent="-228600" lvl="0" marL="457200" rtl="0" algn="l">
              <a:lnSpc>
                <a:spcPct val="100000"/>
              </a:lnSpc>
              <a:spcBef>
                <a:spcPts val="0"/>
              </a:spcBef>
              <a:spcAft>
                <a:spcPts val="0"/>
              </a:spcAft>
              <a:buClr>
                <a:schemeClr val="lt1"/>
              </a:buClr>
              <a:buSzPts val="800"/>
              <a:buNone/>
              <a:defRPr i="0" sz="800"/>
            </a:lvl1pPr>
            <a:lvl2pPr indent="-228600" lvl="1" marL="914400" rtl="0" algn="l">
              <a:lnSpc>
                <a:spcPct val="100000"/>
              </a:lnSpc>
              <a:spcBef>
                <a:spcPts val="408"/>
              </a:spcBef>
              <a:spcAft>
                <a:spcPts val="0"/>
              </a:spcAft>
              <a:buClr>
                <a:srgbClr val="323C46"/>
              </a:buClr>
              <a:buSzPts val="1800"/>
              <a:buNone/>
              <a:defRPr/>
            </a:lvl2pPr>
            <a:lvl3pPr indent="-342900" lvl="2" marL="1371600" rtl="0" algn="l">
              <a:lnSpc>
                <a:spcPct val="100000"/>
              </a:lnSpc>
              <a:spcBef>
                <a:spcPts val="408"/>
              </a:spcBef>
              <a:spcAft>
                <a:spcPts val="0"/>
              </a:spcAft>
              <a:buSzPts val="1800"/>
              <a:buChar char="›"/>
              <a:defRPr/>
            </a:lvl3pPr>
            <a:lvl4pPr indent="-342900" lvl="3" marL="1828800" rtl="0" algn="l">
              <a:lnSpc>
                <a:spcPct val="100000"/>
              </a:lnSpc>
              <a:spcBef>
                <a:spcPts val="408"/>
              </a:spcBef>
              <a:spcAft>
                <a:spcPts val="0"/>
              </a:spcAft>
              <a:buSzPts val="1800"/>
              <a:buChar char="•"/>
              <a:defRPr/>
            </a:lvl4pPr>
            <a:lvl5pPr indent="-342900" lvl="4" marL="2286000" rtl="0" algn="l">
              <a:lnSpc>
                <a:spcPct val="100000"/>
              </a:lnSpc>
              <a:spcBef>
                <a:spcPts val="408"/>
              </a:spcBef>
              <a:spcAft>
                <a:spcPts val="0"/>
              </a:spcAft>
              <a:buClr>
                <a:srgbClr val="323C46"/>
              </a:buClr>
              <a:buSzPts val="1800"/>
              <a:buChar char="•"/>
              <a:defRPr/>
            </a:lvl5pPr>
            <a:lvl6pPr indent="-342900" lvl="5" marL="2743200" rtl="0" algn="l">
              <a:lnSpc>
                <a:spcPct val="90000"/>
              </a:lnSpc>
              <a:spcBef>
                <a:spcPts val="408"/>
              </a:spcBef>
              <a:spcAft>
                <a:spcPts val="0"/>
              </a:spcAft>
              <a:buClr>
                <a:schemeClr val="dk1"/>
              </a:buClr>
              <a:buSzPts val="1800"/>
              <a:buChar char="‒"/>
              <a:defRPr/>
            </a:lvl6pPr>
            <a:lvl7pPr indent="-228600" lvl="6" marL="3200400" rtl="0" algn="l">
              <a:lnSpc>
                <a:spcPct val="90000"/>
              </a:lnSpc>
              <a:spcBef>
                <a:spcPts val="1225"/>
              </a:spcBef>
              <a:spcAft>
                <a:spcPts val="0"/>
              </a:spcAft>
              <a:buClr>
                <a:srgbClr val="323C46"/>
              </a:buClr>
              <a:buSzPts val="1800"/>
              <a:buNone/>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cxnSp>
        <p:nvCxnSpPr>
          <p:cNvPr id="298" name="Google Shape;298;p37"/>
          <p:cNvCxnSpPr/>
          <p:nvPr/>
        </p:nvCxnSpPr>
        <p:spPr>
          <a:xfrm>
            <a:off x="173037" y="3782734"/>
            <a:ext cx="0" cy="496500"/>
          </a:xfrm>
          <a:prstGeom prst="straightConnector1">
            <a:avLst/>
          </a:prstGeom>
          <a:noFill/>
          <a:ln cap="flat" cmpd="sng" w="38100">
            <a:solidFill>
              <a:schemeClr val="lt1"/>
            </a:solidFill>
            <a:prstDash val="solid"/>
            <a:miter lim="800000"/>
            <a:headEnd len="sm" w="sm" type="none"/>
            <a:tailEnd len="sm" w="sm" type="none"/>
          </a:ln>
        </p:spPr>
      </p:cxnSp>
      <p:sp>
        <p:nvSpPr>
          <p:cNvPr id="299" name="Google Shape;299;p37"/>
          <p:cNvSpPr txBox="1"/>
          <p:nvPr>
            <p:ph idx="11" type="ftr"/>
          </p:nvPr>
        </p:nvSpPr>
        <p:spPr>
          <a:xfrm>
            <a:off x="173037" y="4582718"/>
            <a:ext cx="8351100" cy="274500"/>
          </a:xfrm>
          <a:prstGeom prst="rect">
            <a:avLst/>
          </a:prstGeom>
          <a:noFill/>
          <a:ln>
            <a:noFill/>
          </a:ln>
        </p:spPr>
        <p:txBody>
          <a:bodyPr anchorCtr="0" anchor="t" bIns="0" lIns="0" spcFirstLastPara="1" rIns="0" wrap="square" tIns="0">
            <a:noAutofit/>
          </a:bodyPr>
          <a:lstStyle>
            <a:lvl1pPr lvl="0" rtl="0" algn="l">
              <a:spcBef>
                <a:spcPts val="0"/>
              </a:spcBef>
              <a:spcAft>
                <a:spcPts val="0"/>
              </a:spcAft>
              <a:buSzPts val="1400"/>
              <a:buNone/>
              <a:defRPr b="0" sz="500" cap="none">
                <a:latin typeface="Poppins"/>
                <a:ea typeface="Poppins"/>
                <a:cs typeface="Poppins"/>
                <a:sym typeface="Poppins"/>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AM PRESENTATION">
  <p:cSld name="TEAM PRESENTATION">
    <p:bg>
      <p:bgPr>
        <a:solidFill>
          <a:srgbClr val="EBEBEB"/>
        </a:solidFill>
      </p:bgPr>
    </p:bg>
    <p:spTree>
      <p:nvGrpSpPr>
        <p:cNvPr id="300" name="Shape 300"/>
        <p:cNvGrpSpPr/>
        <p:nvPr/>
      </p:nvGrpSpPr>
      <p:grpSpPr>
        <a:xfrm>
          <a:off x="0" y="0"/>
          <a:ext cx="0" cy="0"/>
          <a:chOff x="0" y="0"/>
          <a:chExt cx="0" cy="0"/>
        </a:xfrm>
      </p:grpSpPr>
      <p:sp>
        <p:nvSpPr>
          <p:cNvPr id="301" name="Google Shape;301;p38"/>
          <p:cNvSpPr/>
          <p:nvPr/>
        </p:nvSpPr>
        <p:spPr>
          <a:xfrm flipH="1">
            <a:off x="83" y="1"/>
            <a:ext cx="3150300" cy="51435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225" u="none" cap="none" strike="noStrike">
              <a:solidFill>
                <a:schemeClr val="lt1"/>
              </a:solidFill>
              <a:latin typeface="Arial"/>
              <a:ea typeface="Arial"/>
              <a:cs typeface="Arial"/>
              <a:sym typeface="Arial"/>
            </a:endParaRPr>
          </a:p>
        </p:txBody>
      </p:sp>
      <p:sp>
        <p:nvSpPr>
          <p:cNvPr id="302" name="Google Shape;302;p38"/>
          <p:cNvSpPr/>
          <p:nvPr>
            <p:ph idx="2" type="pic"/>
          </p:nvPr>
        </p:nvSpPr>
        <p:spPr>
          <a:xfrm>
            <a:off x="3778931" y="669965"/>
            <a:ext cx="793200" cy="793200"/>
          </a:xfrm>
          <a:prstGeom prst="rect">
            <a:avLst/>
          </a:prstGeom>
          <a:noFill/>
          <a:ln>
            <a:noFill/>
          </a:ln>
        </p:spPr>
      </p:sp>
      <p:sp>
        <p:nvSpPr>
          <p:cNvPr id="303" name="Google Shape;303;p38"/>
          <p:cNvSpPr txBox="1"/>
          <p:nvPr>
            <p:ph idx="1" type="body"/>
          </p:nvPr>
        </p:nvSpPr>
        <p:spPr>
          <a:xfrm>
            <a:off x="3728975" y="1659784"/>
            <a:ext cx="878100" cy="1344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dk1"/>
              </a:buClr>
              <a:buSzPts val="480"/>
              <a:buNone/>
              <a:defRPr b="0" sz="480">
                <a:solidFill>
                  <a:schemeClr val="dk1"/>
                </a:solidFill>
              </a:defRPr>
            </a:lvl1pPr>
            <a:lvl2pPr indent="-228600" lvl="1" marL="914400" rtl="0" algn="l">
              <a:lnSpc>
                <a:spcPct val="100000"/>
              </a:lnSpc>
              <a:spcBef>
                <a:spcPts val="408"/>
              </a:spcBef>
              <a:spcAft>
                <a:spcPts val="0"/>
              </a:spcAft>
              <a:buClr>
                <a:schemeClr val="lt2"/>
              </a:buClr>
              <a:buSzPts val="953"/>
              <a:buNone/>
              <a:defRPr b="1" sz="953">
                <a:solidFill>
                  <a:schemeClr val="lt2"/>
                </a:solidFill>
              </a:defRPr>
            </a:lvl2pPr>
            <a:lvl3pPr indent="-289115" lvl="2" marL="1371600" rtl="0" algn="l">
              <a:lnSpc>
                <a:spcPct val="100000"/>
              </a:lnSpc>
              <a:spcBef>
                <a:spcPts val="408"/>
              </a:spcBef>
              <a:spcAft>
                <a:spcPts val="0"/>
              </a:spcAft>
              <a:buClr>
                <a:schemeClr val="dk1"/>
              </a:buClr>
              <a:buSzPts val="953"/>
              <a:buFont typeface="Arial"/>
              <a:buChar char="›"/>
              <a:defRPr sz="953">
                <a:solidFill>
                  <a:schemeClr val="lt2"/>
                </a:solidFill>
              </a:defRPr>
            </a:lvl3pPr>
            <a:lvl4pPr indent="-289115" lvl="3" marL="1828800" rtl="0" algn="l">
              <a:lnSpc>
                <a:spcPct val="100000"/>
              </a:lnSpc>
              <a:spcBef>
                <a:spcPts val="408"/>
              </a:spcBef>
              <a:spcAft>
                <a:spcPts val="0"/>
              </a:spcAft>
              <a:buClr>
                <a:schemeClr val="dk1"/>
              </a:buClr>
              <a:buSzPts val="953"/>
              <a:buChar char="•"/>
              <a:defRPr sz="953">
                <a:solidFill>
                  <a:schemeClr val="lt2"/>
                </a:solidFill>
              </a:defRPr>
            </a:lvl4pPr>
            <a:lvl5pPr indent="-280416" lvl="4" marL="2286000" rtl="0" algn="l">
              <a:lnSpc>
                <a:spcPct val="100000"/>
              </a:lnSpc>
              <a:spcBef>
                <a:spcPts val="408"/>
              </a:spcBef>
              <a:spcAft>
                <a:spcPts val="0"/>
              </a:spcAft>
              <a:buClr>
                <a:schemeClr val="lt2"/>
              </a:buClr>
              <a:buSzPts val="816"/>
              <a:buChar char="•"/>
              <a:defRPr sz="816">
                <a:solidFill>
                  <a:schemeClr val="lt2"/>
                </a:solidFill>
              </a:defRPr>
            </a:lvl5pPr>
            <a:lvl6pPr indent="-280416" lvl="5" marL="2743200" rtl="0" algn="l">
              <a:lnSpc>
                <a:spcPct val="100000"/>
              </a:lnSpc>
              <a:spcBef>
                <a:spcPts val="408"/>
              </a:spcBef>
              <a:spcAft>
                <a:spcPts val="0"/>
              </a:spcAft>
              <a:buClr>
                <a:schemeClr val="lt2"/>
              </a:buClr>
              <a:buSzPts val="816"/>
              <a:buFont typeface="Arial"/>
              <a:buChar char="‒"/>
              <a:defRPr sz="816">
                <a:solidFill>
                  <a:schemeClr val="lt2"/>
                </a:solidFill>
              </a:defRPr>
            </a:lvl6pPr>
            <a:lvl7pPr indent="-228600" lvl="6" marL="3200400" rtl="0" algn="l">
              <a:lnSpc>
                <a:spcPct val="100000"/>
              </a:lnSpc>
              <a:spcBef>
                <a:spcPts val="1225"/>
              </a:spcBef>
              <a:spcAft>
                <a:spcPts val="0"/>
              </a:spcAft>
              <a:buClr>
                <a:schemeClr val="lt2"/>
              </a:buClr>
              <a:buSzPts val="544"/>
              <a:buFont typeface="Arial"/>
              <a:buNone/>
              <a:defRPr sz="544">
                <a:solidFill>
                  <a:schemeClr val="lt2"/>
                </a:solidFill>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304" name="Google Shape;304;p38"/>
          <p:cNvSpPr txBox="1"/>
          <p:nvPr>
            <p:ph type="title"/>
          </p:nvPr>
        </p:nvSpPr>
        <p:spPr>
          <a:xfrm>
            <a:off x="173038" y="473075"/>
            <a:ext cx="2684700" cy="281100"/>
          </a:xfrm>
          <a:prstGeom prst="rect">
            <a:avLst/>
          </a:prstGeom>
          <a:noFill/>
          <a:ln>
            <a:noFill/>
          </a:ln>
        </p:spPr>
        <p:txBody>
          <a:bodyPr anchorCtr="0" anchor="ctr" bIns="0" lIns="0" spcFirstLastPara="1" rIns="0" wrap="square" tIns="0">
            <a:noAutofit/>
          </a:bodyPr>
          <a:lstStyle>
            <a:lvl1pPr lvl="0" rtl="0" algn="l">
              <a:lnSpc>
                <a:spcPct val="100000"/>
              </a:lnSpc>
              <a:spcBef>
                <a:spcPts val="0"/>
              </a:spcBef>
              <a:spcAft>
                <a:spcPts val="0"/>
              </a:spcAft>
              <a:buClr>
                <a:schemeClr val="dk1"/>
              </a:buClr>
              <a:buSzPts val="1400"/>
              <a:buFont typeface="Arial Black"/>
              <a:buNone/>
              <a:defRPr b="0" sz="1400" cap="none">
                <a:solidFill>
                  <a:schemeClr val="dk1"/>
                </a:solidFill>
                <a:latin typeface="Arial Black"/>
                <a:ea typeface="Arial Black"/>
                <a:cs typeface="Arial Black"/>
                <a:sym typeface="Arial Black"/>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05" name="Google Shape;305;p38"/>
          <p:cNvSpPr/>
          <p:nvPr>
            <p:ph idx="3" type="pic"/>
          </p:nvPr>
        </p:nvSpPr>
        <p:spPr>
          <a:xfrm>
            <a:off x="3778931" y="2085785"/>
            <a:ext cx="793200" cy="793200"/>
          </a:xfrm>
          <a:prstGeom prst="rect">
            <a:avLst/>
          </a:prstGeom>
          <a:noFill/>
          <a:ln>
            <a:noFill/>
          </a:ln>
        </p:spPr>
      </p:sp>
      <p:sp>
        <p:nvSpPr>
          <p:cNvPr id="306" name="Google Shape;306;p38"/>
          <p:cNvSpPr/>
          <p:nvPr>
            <p:ph idx="4" type="pic"/>
          </p:nvPr>
        </p:nvSpPr>
        <p:spPr>
          <a:xfrm>
            <a:off x="5539546" y="2085785"/>
            <a:ext cx="793200" cy="793200"/>
          </a:xfrm>
          <a:prstGeom prst="rect">
            <a:avLst/>
          </a:prstGeom>
          <a:noFill/>
          <a:ln>
            <a:noFill/>
          </a:ln>
        </p:spPr>
      </p:sp>
      <p:sp>
        <p:nvSpPr>
          <p:cNvPr id="307" name="Google Shape;307;p38"/>
          <p:cNvSpPr/>
          <p:nvPr>
            <p:ph idx="5" type="pic"/>
          </p:nvPr>
        </p:nvSpPr>
        <p:spPr>
          <a:xfrm>
            <a:off x="4659238" y="2085785"/>
            <a:ext cx="793200" cy="793200"/>
          </a:xfrm>
          <a:prstGeom prst="rect">
            <a:avLst/>
          </a:prstGeom>
          <a:noFill/>
          <a:ln>
            <a:noFill/>
          </a:ln>
        </p:spPr>
      </p:sp>
      <p:sp>
        <p:nvSpPr>
          <p:cNvPr id="308" name="Google Shape;308;p38"/>
          <p:cNvSpPr/>
          <p:nvPr>
            <p:ph idx="6" type="pic"/>
          </p:nvPr>
        </p:nvSpPr>
        <p:spPr>
          <a:xfrm>
            <a:off x="6419855" y="2085785"/>
            <a:ext cx="793200" cy="793200"/>
          </a:xfrm>
          <a:prstGeom prst="rect">
            <a:avLst/>
          </a:prstGeom>
          <a:noFill/>
          <a:ln>
            <a:noFill/>
          </a:ln>
        </p:spPr>
      </p:sp>
      <p:sp>
        <p:nvSpPr>
          <p:cNvPr id="309" name="Google Shape;309;p38"/>
          <p:cNvSpPr/>
          <p:nvPr>
            <p:ph idx="7" type="pic"/>
          </p:nvPr>
        </p:nvSpPr>
        <p:spPr>
          <a:xfrm>
            <a:off x="7300163" y="2085785"/>
            <a:ext cx="793200" cy="793200"/>
          </a:xfrm>
          <a:prstGeom prst="rect">
            <a:avLst/>
          </a:prstGeom>
          <a:noFill/>
          <a:ln>
            <a:noFill/>
          </a:ln>
        </p:spPr>
      </p:sp>
      <p:sp>
        <p:nvSpPr>
          <p:cNvPr id="310" name="Google Shape;310;p38"/>
          <p:cNvSpPr/>
          <p:nvPr>
            <p:ph idx="8" type="pic"/>
          </p:nvPr>
        </p:nvSpPr>
        <p:spPr>
          <a:xfrm>
            <a:off x="3778931" y="3491135"/>
            <a:ext cx="793200" cy="793200"/>
          </a:xfrm>
          <a:prstGeom prst="rect">
            <a:avLst/>
          </a:prstGeom>
          <a:noFill/>
          <a:ln>
            <a:noFill/>
          </a:ln>
        </p:spPr>
      </p:sp>
      <p:sp>
        <p:nvSpPr>
          <p:cNvPr id="311" name="Google Shape;311;p38"/>
          <p:cNvSpPr/>
          <p:nvPr>
            <p:ph idx="9" type="pic"/>
          </p:nvPr>
        </p:nvSpPr>
        <p:spPr>
          <a:xfrm>
            <a:off x="4659238" y="3491135"/>
            <a:ext cx="793200" cy="793200"/>
          </a:xfrm>
          <a:prstGeom prst="rect">
            <a:avLst/>
          </a:prstGeom>
          <a:noFill/>
          <a:ln>
            <a:noFill/>
          </a:ln>
        </p:spPr>
      </p:sp>
      <p:sp>
        <p:nvSpPr>
          <p:cNvPr id="312" name="Google Shape;312;p38"/>
          <p:cNvSpPr txBox="1"/>
          <p:nvPr>
            <p:ph idx="13" type="body"/>
          </p:nvPr>
        </p:nvSpPr>
        <p:spPr>
          <a:xfrm>
            <a:off x="3728975" y="1516354"/>
            <a:ext cx="878100" cy="1344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lt1"/>
              </a:buClr>
              <a:buSzPts val="480"/>
              <a:buNone/>
              <a:defRPr b="1" sz="480">
                <a:solidFill>
                  <a:schemeClr val="lt1"/>
                </a:solidFill>
              </a:defRPr>
            </a:lvl1pPr>
            <a:lvl2pPr indent="-228600" lvl="1" marL="914400" rtl="0" algn="l">
              <a:lnSpc>
                <a:spcPct val="100000"/>
              </a:lnSpc>
              <a:spcBef>
                <a:spcPts val="408"/>
              </a:spcBef>
              <a:spcAft>
                <a:spcPts val="0"/>
              </a:spcAft>
              <a:buClr>
                <a:schemeClr val="lt2"/>
              </a:buClr>
              <a:buSzPts val="953"/>
              <a:buNone/>
              <a:defRPr b="1" sz="953">
                <a:solidFill>
                  <a:schemeClr val="lt2"/>
                </a:solidFill>
              </a:defRPr>
            </a:lvl2pPr>
            <a:lvl3pPr indent="-289115" lvl="2" marL="1371600" rtl="0" algn="l">
              <a:lnSpc>
                <a:spcPct val="100000"/>
              </a:lnSpc>
              <a:spcBef>
                <a:spcPts val="408"/>
              </a:spcBef>
              <a:spcAft>
                <a:spcPts val="0"/>
              </a:spcAft>
              <a:buClr>
                <a:schemeClr val="dk1"/>
              </a:buClr>
              <a:buSzPts val="953"/>
              <a:buFont typeface="Arial"/>
              <a:buChar char="›"/>
              <a:defRPr sz="953">
                <a:solidFill>
                  <a:schemeClr val="lt2"/>
                </a:solidFill>
              </a:defRPr>
            </a:lvl3pPr>
            <a:lvl4pPr indent="-289115" lvl="3" marL="1828800" rtl="0" algn="l">
              <a:lnSpc>
                <a:spcPct val="100000"/>
              </a:lnSpc>
              <a:spcBef>
                <a:spcPts val="408"/>
              </a:spcBef>
              <a:spcAft>
                <a:spcPts val="0"/>
              </a:spcAft>
              <a:buClr>
                <a:schemeClr val="dk1"/>
              </a:buClr>
              <a:buSzPts val="953"/>
              <a:buChar char="•"/>
              <a:defRPr sz="953">
                <a:solidFill>
                  <a:schemeClr val="lt2"/>
                </a:solidFill>
              </a:defRPr>
            </a:lvl4pPr>
            <a:lvl5pPr indent="-280416" lvl="4" marL="2286000" rtl="0" algn="l">
              <a:lnSpc>
                <a:spcPct val="100000"/>
              </a:lnSpc>
              <a:spcBef>
                <a:spcPts val="408"/>
              </a:spcBef>
              <a:spcAft>
                <a:spcPts val="0"/>
              </a:spcAft>
              <a:buClr>
                <a:schemeClr val="lt2"/>
              </a:buClr>
              <a:buSzPts val="816"/>
              <a:buChar char="•"/>
              <a:defRPr sz="816">
                <a:solidFill>
                  <a:schemeClr val="lt2"/>
                </a:solidFill>
              </a:defRPr>
            </a:lvl5pPr>
            <a:lvl6pPr indent="-280416" lvl="5" marL="2743200" rtl="0" algn="l">
              <a:lnSpc>
                <a:spcPct val="100000"/>
              </a:lnSpc>
              <a:spcBef>
                <a:spcPts val="408"/>
              </a:spcBef>
              <a:spcAft>
                <a:spcPts val="0"/>
              </a:spcAft>
              <a:buClr>
                <a:schemeClr val="lt2"/>
              </a:buClr>
              <a:buSzPts val="816"/>
              <a:buFont typeface="Arial"/>
              <a:buChar char="‒"/>
              <a:defRPr sz="816">
                <a:solidFill>
                  <a:schemeClr val="lt2"/>
                </a:solidFill>
              </a:defRPr>
            </a:lvl6pPr>
            <a:lvl7pPr indent="-228600" lvl="6" marL="3200400" rtl="0" algn="l">
              <a:lnSpc>
                <a:spcPct val="100000"/>
              </a:lnSpc>
              <a:spcBef>
                <a:spcPts val="1225"/>
              </a:spcBef>
              <a:spcAft>
                <a:spcPts val="0"/>
              </a:spcAft>
              <a:buClr>
                <a:schemeClr val="lt2"/>
              </a:buClr>
              <a:buSzPts val="544"/>
              <a:buFont typeface="Arial"/>
              <a:buNone/>
              <a:defRPr sz="544">
                <a:solidFill>
                  <a:schemeClr val="lt2"/>
                </a:solidFill>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313" name="Google Shape;313;p38"/>
          <p:cNvSpPr txBox="1"/>
          <p:nvPr>
            <p:ph idx="14" type="body"/>
          </p:nvPr>
        </p:nvSpPr>
        <p:spPr>
          <a:xfrm>
            <a:off x="3737440" y="3077790"/>
            <a:ext cx="878100" cy="1344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dk1"/>
              </a:buClr>
              <a:buSzPts val="480"/>
              <a:buNone/>
              <a:defRPr b="0" sz="480">
                <a:solidFill>
                  <a:schemeClr val="dk1"/>
                </a:solidFill>
              </a:defRPr>
            </a:lvl1pPr>
            <a:lvl2pPr indent="-228600" lvl="1" marL="914400" rtl="0" algn="l">
              <a:lnSpc>
                <a:spcPct val="100000"/>
              </a:lnSpc>
              <a:spcBef>
                <a:spcPts val="408"/>
              </a:spcBef>
              <a:spcAft>
                <a:spcPts val="0"/>
              </a:spcAft>
              <a:buClr>
                <a:schemeClr val="lt2"/>
              </a:buClr>
              <a:buSzPts val="953"/>
              <a:buNone/>
              <a:defRPr b="1" sz="953">
                <a:solidFill>
                  <a:schemeClr val="lt2"/>
                </a:solidFill>
              </a:defRPr>
            </a:lvl2pPr>
            <a:lvl3pPr indent="-289115" lvl="2" marL="1371600" rtl="0" algn="l">
              <a:lnSpc>
                <a:spcPct val="100000"/>
              </a:lnSpc>
              <a:spcBef>
                <a:spcPts val="408"/>
              </a:spcBef>
              <a:spcAft>
                <a:spcPts val="0"/>
              </a:spcAft>
              <a:buClr>
                <a:schemeClr val="dk1"/>
              </a:buClr>
              <a:buSzPts val="953"/>
              <a:buFont typeface="Arial"/>
              <a:buChar char="›"/>
              <a:defRPr sz="953">
                <a:solidFill>
                  <a:schemeClr val="lt2"/>
                </a:solidFill>
              </a:defRPr>
            </a:lvl3pPr>
            <a:lvl4pPr indent="-289115" lvl="3" marL="1828800" rtl="0" algn="l">
              <a:lnSpc>
                <a:spcPct val="100000"/>
              </a:lnSpc>
              <a:spcBef>
                <a:spcPts val="408"/>
              </a:spcBef>
              <a:spcAft>
                <a:spcPts val="0"/>
              </a:spcAft>
              <a:buClr>
                <a:schemeClr val="dk1"/>
              </a:buClr>
              <a:buSzPts val="953"/>
              <a:buChar char="•"/>
              <a:defRPr sz="953">
                <a:solidFill>
                  <a:schemeClr val="lt2"/>
                </a:solidFill>
              </a:defRPr>
            </a:lvl4pPr>
            <a:lvl5pPr indent="-280416" lvl="4" marL="2286000" rtl="0" algn="l">
              <a:lnSpc>
                <a:spcPct val="100000"/>
              </a:lnSpc>
              <a:spcBef>
                <a:spcPts val="408"/>
              </a:spcBef>
              <a:spcAft>
                <a:spcPts val="0"/>
              </a:spcAft>
              <a:buClr>
                <a:schemeClr val="lt2"/>
              </a:buClr>
              <a:buSzPts val="816"/>
              <a:buChar char="•"/>
              <a:defRPr sz="816">
                <a:solidFill>
                  <a:schemeClr val="lt2"/>
                </a:solidFill>
              </a:defRPr>
            </a:lvl5pPr>
            <a:lvl6pPr indent="-280416" lvl="5" marL="2743200" rtl="0" algn="l">
              <a:lnSpc>
                <a:spcPct val="100000"/>
              </a:lnSpc>
              <a:spcBef>
                <a:spcPts val="408"/>
              </a:spcBef>
              <a:spcAft>
                <a:spcPts val="0"/>
              </a:spcAft>
              <a:buClr>
                <a:schemeClr val="lt2"/>
              </a:buClr>
              <a:buSzPts val="816"/>
              <a:buFont typeface="Arial"/>
              <a:buChar char="‒"/>
              <a:defRPr sz="816">
                <a:solidFill>
                  <a:schemeClr val="lt2"/>
                </a:solidFill>
              </a:defRPr>
            </a:lvl6pPr>
            <a:lvl7pPr indent="-228600" lvl="6" marL="3200400" rtl="0" algn="l">
              <a:lnSpc>
                <a:spcPct val="100000"/>
              </a:lnSpc>
              <a:spcBef>
                <a:spcPts val="1225"/>
              </a:spcBef>
              <a:spcAft>
                <a:spcPts val="0"/>
              </a:spcAft>
              <a:buClr>
                <a:schemeClr val="lt2"/>
              </a:buClr>
              <a:buSzPts val="544"/>
              <a:buFont typeface="Arial"/>
              <a:buNone/>
              <a:defRPr sz="544">
                <a:solidFill>
                  <a:schemeClr val="lt2"/>
                </a:solidFill>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314" name="Google Shape;314;p38"/>
          <p:cNvSpPr txBox="1"/>
          <p:nvPr>
            <p:ph idx="15" type="body"/>
          </p:nvPr>
        </p:nvSpPr>
        <p:spPr>
          <a:xfrm>
            <a:off x="3737440" y="2934360"/>
            <a:ext cx="878100" cy="1344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lt1"/>
              </a:buClr>
              <a:buSzPts val="480"/>
              <a:buNone/>
              <a:defRPr b="1" sz="480">
                <a:solidFill>
                  <a:schemeClr val="lt1"/>
                </a:solidFill>
              </a:defRPr>
            </a:lvl1pPr>
            <a:lvl2pPr indent="-228600" lvl="1" marL="914400" rtl="0" algn="l">
              <a:lnSpc>
                <a:spcPct val="100000"/>
              </a:lnSpc>
              <a:spcBef>
                <a:spcPts val="408"/>
              </a:spcBef>
              <a:spcAft>
                <a:spcPts val="0"/>
              </a:spcAft>
              <a:buClr>
                <a:schemeClr val="lt2"/>
              </a:buClr>
              <a:buSzPts val="953"/>
              <a:buNone/>
              <a:defRPr b="1" sz="953">
                <a:solidFill>
                  <a:schemeClr val="lt2"/>
                </a:solidFill>
              </a:defRPr>
            </a:lvl2pPr>
            <a:lvl3pPr indent="-289115" lvl="2" marL="1371600" rtl="0" algn="l">
              <a:lnSpc>
                <a:spcPct val="100000"/>
              </a:lnSpc>
              <a:spcBef>
                <a:spcPts val="408"/>
              </a:spcBef>
              <a:spcAft>
                <a:spcPts val="0"/>
              </a:spcAft>
              <a:buClr>
                <a:schemeClr val="dk1"/>
              </a:buClr>
              <a:buSzPts val="953"/>
              <a:buFont typeface="Arial"/>
              <a:buChar char="›"/>
              <a:defRPr sz="953">
                <a:solidFill>
                  <a:schemeClr val="lt2"/>
                </a:solidFill>
              </a:defRPr>
            </a:lvl3pPr>
            <a:lvl4pPr indent="-289115" lvl="3" marL="1828800" rtl="0" algn="l">
              <a:lnSpc>
                <a:spcPct val="100000"/>
              </a:lnSpc>
              <a:spcBef>
                <a:spcPts val="408"/>
              </a:spcBef>
              <a:spcAft>
                <a:spcPts val="0"/>
              </a:spcAft>
              <a:buClr>
                <a:schemeClr val="dk1"/>
              </a:buClr>
              <a:buSzPts val="953"/>
              <a:buChar char="•"/>
              <a:defRPr sz="953">
                <a:solidFill>
                  <a:schemeClr val="lt2"/>
                </a:solidFill>
              </a:defRPr>
            </a:lvl4pPr>
            <a:lvl5pPr indent="-280416" lvl="4" marL="2286000" rtl="0" algn="l">
              <a:lnSpc>
                <a:spcPct val="100000"/>
              </a:lnSpc>
              <a:spcBef>
                <a:spcPts val="408"/>
              </a:spcBef>
              <a:spcAft>
                <a:spcPts val="0"/>
              </a:spcAft>
              <a:buClr>
                <a:schemeClr val="lt2"/>
              </a:buClr>
              <a:buSzPts val="816"/>
              <a:buChar char="•"/>
              <a:defRPr sz="816">
                <a:solidFill>
                  <a:schemeClr val="lt2"/>
                </a:solidFill>
              </a:defRPr>
            </a:lvl5pPr>
            <a:lvl6pPr indent="-280416" lvl="5" marL="2743200" rtl="0" algn="l">
              <a:lnSpc>
                <a:spcPct val="100000"/>
              </a:lnSpc>
              <a:spcBef>
                <a:spcPts val="408"/>
              </a:spcBef>
              <a:spcAft>
                <a:spcPts val="0"/>
              </a:spcAft>
              <a:buClr>
                <a:schemeClr val="lt2"/>
              </a:buClr>
              <a:buSzPts val="816"/>
              <a:buFont typeface="Arial"/>
              <a:buChar char="‒"/>
              <a:defRPr sz="816">
                <a:solidFill>
                  <a:schemeClr val="lt2"/>
                </a:solidFill>
              </a:defRPr>
            </a:lvl6pPr>
            <a:lvl7pPr indent="-228600" lvl="6" marL="3200400" rtl="0" algn="l">
              <a:lnSpc>
                <a:spcPct val="100000"/>
              </a:lnSpc>
              <a:spcBef>
                <a:spcPts val="1225"/>
              </a:spcBef>
              <a:spcAft>
                <a:spcPts val="0"/>
              </a:spcAft>
              <a:buClr>
                <a:schemeClr val="lt2"/>
              </a:buClr>
              <a:buSzPts val="544"/>
              <a:buFont typeface="Arial"/>
              <a:buNone/>
              <a:defRPr sz="544">
                <a:solidFill>
                  <a:schemeClr val="lt2"/>
                </a:solidFill>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315" name="Google Shape;315;p38"/>
          <p:cNvSpPr txBox="1"/>
          <p:nvPr>
            <p:ph idx="16" type="body"/>
          </p:nvPr>
        </p:nvSpPr>
        <p:spPr>
          <a:xfrm>
            <a:off x="4621090" y="3077790"/>
            <a:ext cx="878100" cy="1344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dk1"/>
              </a:buClr>
              <a:buSzPts val="480"/>
              <a:buNone/>
              <a:defRPr b="0" sz="480">
                <a:solidFill>
                  <a:schemeClr val="dk1"/>
                </a:solidFill>
              </a:defRPr>
            </a:lvl1pPr>
            <a:lvl2pPr indent="-228600" lvl="1" marL="914400" rtl="0" algn="l">
              <a:lnSpc>
                <a:spcPct val="100000"/>
              </a:lnSpc>
              <a:spcBef>
                <a:spcPts val="408"/>
              </a:spcBef>
              <a:spcAft>
                <a:spcPts val="0"/>
              </a:spcAft>
              <a:buClr>
                <a:schemeClr val="lt2"/>
              </a:buClr>
              <a:buSzPts val="953"/>
              <a:buNone/>
              <a:defRPr b="1" sz="953">
                <a:solidFill>
                  <a:schemeClr val="lt2"/>
                </a:solidFill>
              </a:defRPr>
            </a:lvl2pPr>
            <a:lvl3pPr indent="-289115" lvl="2" marL="1371600" rtl="0" algn="l">
              <a:lnSpc>
                <a:spcPct val="100000"/>
              </a:lnSpc>
              <a:spcBef>
                <a:spcPts val="408"/>
              </a:spcBef>
              <a:spcAft>
                <a:spcPts val="0"/>
              </a:spcAft>
              <a:buClr>
                <a:schemeClr val="dk1"/>
              </a:buClr>
              <a:buSzPts val="953"/>
              <a:buFont typeface="Arial"/>
              <a:buChar char="›"/>
              <a:defRPr sz="953">
                <a:solidFill>
                  <a:schemeClr val="lt2"/>
                </a:solidFill>
              </a:defRPr>
            </a:lvl3pPr>
            <a:lvl4pPr indent="-289115" lvl="3" marL="1828800" rtl="0" algn="l">
              <a:lnSpc>
                <a:spcPct val="100000"/>
              </a:lnSpc>
              <a:spcBef>
                <a:spcPts val="408"/>
              </a:spcBef>
              <a:spcAft>
                <a:spcPts val="0"/>
              </a:spcAft>
              <a:buClr>
                <a:schemeClr val="dk1"/>
              </a:buClr>
              <a:buSzPts val="953"/>
              <a:buChar char="•"/>
              <a:defRPr sz="953">
                <a:solidFill>
                  <a:schemeClr val="lt2"/>
                </a:solidFill>
              </a:defRPr>
            </a:lvl4pPr>
            <a:lvl5pPr indent="-280416" lvl="4" marL="2286000" rtl="0" algn="l">
              <a:lnSpc>
                <a:spcPct val="100000"/>
              </a:lnSpc>
              <a:spcBef>
                <a:spcPts val="408"/>
              </a:spcBef>
              <a:spcAft>
                <a:spcPts val="0"/>
              </a:spcAft>
              <a:buClr>
                <a:schemeClr val="lt2"/>
              </a:buClr>
              <a:buSzPts val="816"/>
              <a:buChar char="•"/>
              <a:defRPr sz="816">
                <a:solidFill>
                  <a:schemeClr val="lt2"/>
                </a:solidFill>
              </a:defRPr>
            </a:lvl5pPr>
            <a:lvl6pPr indent="-280416" lvl="5" marL="2743200" rtl="0" algn="l">
              <a:lnSpc>
                <a:spcPct val="100000"/>
              </a:lnSpc>
              <a:spcBef>
                <a:spcPts val="408"/>
              </a:spcBef>
              <a:spcAft>
                <a:spcPts val="0"/>
              </a:spcAft>
              <a:buClr>
                <a:schemeClr val="lt2"/>
              </a:buClr>
              <a:buSzPts val="816"/>
              <a:buFont typeface="Arial"/>
              <a:buChar char="‒"/>
              <a:defRPr sz="816">
                <a:solidFill>
                  <a:schemeClr val="lt2"/>
                </a:solidFill>
              </a:defRPr>
            </a:lvl6pPr>
            <a:lvl7pPr indent="-228600" lvl="6" marL="3200400" rtl="0" algn="l">
              <a:lnSpc>
                <a:spcPct val="100000"/>
              </a:lnSpc>
              <a:spcBef>
                <a:spcPts val="1225"/>
              </a:spcBef>
              <a:spcAft>
                <a:spcPts val="0"/>
              </a:spcAft>
              <a:buClr>
                <a:schemeClr val="lt2"/>
              </a:buClr>
              <a:buSzPts val="544"/>
              <a:buFont typeface="Arial"/>
              <a:buNone/>
              <a:defRPr sz="544">
                <a:solidFill>
                  <a:schemeClr val="lt2"/>
                </a:solidFill>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316" name="Google Shape;316;p38"/>
          <p:cNvSpPr txBox="1"/>
          <p:nvPr>
            <p:ph idx="17" type="body"/>
          </p:nvPr>
        </p:nvSpPr>
        <p:spPr>
          <a:xfrm>
            <a:off x="4621090" y="2934360"/>
            <a:ext cx="878100" cy="1344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lt1"/>
              </a:buClr>
              <a:buSzPts val="480"/>
              <a:buNone/>
              <a:defRPr b="1" sz="480">
                <a:solidFill>
                  <a:schemeClr val="lt1"/>
                </a:solidFill>
              </a:defRPr>
            </a:lvl1pPr>
            <a:lvl2pPr indent="-228600" lvl="1" marL="914400" rtl="0" algn="l">
              <a:lnSpc>
                <a:spcPct val="100000"/>
              </a:lnSpc>
              <a:spcBef>
                <a:spcPts val="408"/>
              </a:spcBef>
              <a:spcAft>
                <a:spcPts val="0"/>
              </a:spcAft>
              <a:buClr>
                <a:schemeClr val="lt2"/>
              </a:buClr>
              <a:buSzPts val="953"/>
              <a:buNone/>
              <a:defRPr b="1" sz="953">
                <a:solidFill>
                  <a:schemeClr val="lt2"/>
                </a:solidFill>
              </a:defRPr>
            </a:lvl2pPr>
            <a:lvl3pPr indent="-289115" lvl="2" marL="1371600" rtl="0" algn="l">
              <a:lnSpc>
                <a:spcPct val="100000"/>
              </a:lnSpc>
              <a:spcBef>
                <a:spcPts val="408"/>
              </a:spcBef>
              <a:spcAft>
                <a:spcPts val="0"/>
              </a:spcAft>
              <a:buClr>
                <a:schemeClr val="dk1"/>
              </a:buClr>
              <a:buSzPts val="953"/>
              <a:buFont typeface="Arial"/>
              <a:buChar char="›"/>
              <a:defRPr sz="953">
                <a:solidFill>
                  <a:schemeClr val="lt2"/>
                </a:solidFill>
              </a:defRPr>
            </a:lvl3pPr>
            <a:lvl4pPr indent="-289115" lvl="3" marL="1828800" rtl="0" algn="l">
              <a:lnSpc>
                <a:spcPct val="100000"/>
              </a:lnSpc>
              <a:spcBef>
                <a:spcPts val="408"/>
              </a:spcBef>
              <a:spcAft>
                <a:spcPts val="0"/>
              </a:spcAft>
              <a:buClr>
                <a:schemeClr val="dk1"/>
              </a:buClr>
              <a:buSzPts val="953"/>
              <a:buChar char="•"/>
              <a:defRPr sz="953">
                <a:solidFill>
                  <a:schemeClr val="lt2"/>
                </a:solidFill>
              </a:defRPr>
            </a:lvl4pPr>
            <a:lvl5pPr indent="-280416" lvl="4" marL="2286000" rtl="0" algn="l">
              <a:lnSpc>
                <a:spcPct val="100000"/>
              </a:lnSpc>
              <a:spcBef>
                <a:spcPts val="408"/>
              </a:spcBef>
              <a:spcAft>
                <a:spcPts val="0"/>
              </a:spcAft>
              <a:buClr>
                <a:schemeClr val="lt2"/>
              </a:buClr>
              <a:buSzPts val="816"/>
              <a:buChar char="•"/>
              <a:defRPr sz="816">
                <a:solidFill>
                  <a:schemeClr val="lt2"/>
                </a:solidFill>
              </a:defRPr>
            </a:lvl5pPr>
            <a:lvl6pPr indent="-280416" lvl="5" marL="2743200" rtl="0" algn="l">
              <a:lnSpc>
                <a:spcPct val="100000"/>
              </a:lnSpc>
              <a:spcBef>
                <a:spcPts val="408"/>
              </a:spcBef>
              <a:spcAft>
                <a:spcPts val="0"/>
              </a:spcAft>
              <a:buClr>
                <a:schemeClr val="lt2"/>
              </a:buClr>
              <a:buSzPts val="816"/>
              <a:buFont typeface="Arial"/>
              <a:buChar char="‒"/>
              <a:defRPr sz="816">
                <a:solidFill>
                  <a:schemeClr val="lt2"/>
                </a:solidFill>
              </a:defRPr>
            </a:lvl6pPr>
            <a:lvl7pPr indent="-228600" lvl="6" marL="3200400" rtl="0" algn="l">
              <a:lnSpc>
                <a:spcPct val="100000"/>
              </a:lnSpc>
              <a:spcBef>
                <a:spcPts val="1225"/>
              </a:spcBef>
              <a:spcAft>
                <a:spcPts val="0"/>
              </a:spcAft>
              <a:buClr>
                <a:schemeClr val="lt2"/>
              </a:buClr>
              <a:buSzPts val="544"/>
              <a:buFont typeface="Arial"/>
              <a:buNone/>
              <a:defRPr sz="544">
                <a:solidFill>
                  <a:schemeClr val="lt2"/>
                </a:solidFill>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317" name="Google Shape;317;p38"/>
          <p:cNvSpPr txBox="1"/>
          <p:nvPr>
            <p:ph idx="18" type="body"/>
          </p:nvPr>
        </p:nvSpPr>
        <p:spPr>
          <a:xfrm>
            <a:off x="5497562" y="3076823"/>
            <a:ext cx="878100" cy="1344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dk1"/>
              </a:buClr>
              <a:buSzPts val="480"/>
              <a:buNone/>
              <a:defRPr b="0" sz="480">
                <a:solidFill>
                  <a:schemeClr val="dk1"/>
                </a:solidFill>
              </a:defRPr>
            </a:lvl1pPr>
            <a:lvl2pPr indent="-228600" lvl="1" marL="914400" rtl="0" algn="l">
              <a:lnSpc>
                <a:spcPct val="100000"/>
              </a:lnSpc>
              <a:spcBef>
                <a:spcPts val="408"/>
              </a:spcBef>
              <a:spcAft>
                <a:spcPts val="0"/>
              </a:spcAft>
              <a:buClr>
                <a:schemeClr val="lt2"/>
              </a:buClr>
              <a:buSzPts val="953"/>
              <a:buNone/>
              <a:defRPr b="1" sz="953">
                <a:solidFill>
                  <a:schemeClr val="lt2"/>
                </a:solidFill>
              </a:defRPr>
            </a:lvl2pPr>
            <a:lvl3pPr indent="-289115" lvl="2" marL="1371600" rtl="0" algn="l">
              <a:lnSpc>
                <a:spcPct val="100000"/>
              </a:lnSpc>
              <a:spcBef>
                <a:spcPts val="408"/>
              </a:spcBef>
              <a:spcAft>
                <a:spcPts val="0"/>
              </a:spcAft>
              <a:buClr>
                <a:schemeClr val="dk1"/>
              </a:buClr>
              <a:buSzPts val="953"/>
              <a:buFont typeface="Arial"/>
              <a:buChar char="›"/>
              <a:defRPr sz="953">
                <a:solidFill>
                  <a:schemeClr val="lt2"/>
                </a:solidFill>
              </a:defRPr>
            </a:lvl3pPr>
            <a:lvl4pPr indent="-289115" lvl="3" marL="1828800" rtl="0" algn="l">
              <a:lnSpc>
                <a:spcPct val="100000"/>
              </a:lnSpc>
              <a:spcBef>
                <a:spcPts val="408"/>
              </a:spcBef>
              <a:spcAft>
                <a:spcPts val="0"/>
              </a:spcAft>
              <a:buClr>
                <a:schemeClr val="dk1"/>
              </a:buClr>
              <a:buSzPts val="953"/>
              <a:buChar char="•"/>
              <a:defRPr sz="953">
                <a:solidFill>
                  <a:schemeClr val="lt2"/>
                </a:solidFill>
              </a:defRPr>
            </a:lvl4pPr>
            <a:lvl5pPr indent="-280416" lvl="4" marL="2286000" rtl="0" algn="l">
              <a:lnSpc>
                <a:spcPct val="100000"/>
              </a:lnSpc>
              <a:spcBef>
                <a:spcPts val="408"/>
              </a:spcBef>
              <a:spcAft>
                <a:spcPts val="0"/>
              </a:spcAft>
              <a:buClr>
                <a:schemeClr val="lt2"/>
              </a:buClr>
              <a:buSzPts val="816"/>
              <a:buChar char="•"/>
              <a:defRPr sz="816">
                <a:solidFill>
                  <a:schemeClr val="lt2"/>
                </a:solidFill>
              </a:defRPr>
            </a:lvl5pPr>
            <a:lvl6pPr indent="-280416" lvl="5" marL="2743200" rtl="0" algn="l">
              <a:lnSpc>
                <a:spcPct val="100000"/>
              </a:lnSpc>
              <a:spcBef>
                <a:spcPts val="408"/>
              </a:spcBef>
              <a:spcAft>
                <a:spcPts val="0"/>
              </a:spcAft>
              <a:buClr>
                <a:schemeClr val="lt2"/>
              </a:buClr>
              <a:buSzPts val="816"/>
              <a:buFont typeface="Arial"/>
              <a:buChar char="‒"/>
              <a:defRPr sz="816">
                <a:solidFill>
                  <a:schemeClr val="lt2"/>
                </a:solidFill>
              </a:defRPr>
            </a:lvl6pPr>
            <a:lvl7pPr indent="-228600" lvl="6" marL="3200400" rtl="0" algn="l">
              <a:lnSpc>
                <a:spcPct val="100000"/>
              </a:lnSpc>
              <a:spcBef>
                <a:spcPts val="1225"/>
              </a:spcBef>
              <a:spcAft>
                <a:spcPts val="0"/>
              </a:spcAft>
              <a:buClr>
                <a:schemeClr val="lt2"/>
              </a:buClr>
              <a:buSzPts val="544"/>
              <a:buFont typeface="Arial"/>
              <a:buNone/>
              <a:defRPr sz="544">
                <a:solidFill>
                  <a:schemeClr val="lt2"/>
                </a:solidFill>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318" name="Google Shape;318;p38"/>
          <p:cNvSpPr txBox="1"/>
          <p:nvPr>
            <p:ph idx="19" type="body"/>
          </p:nvPr>
        </p:nvSpPr>
        <p:spPr>
          <a:xfrm>
            <a:off x="5497562" y="2933393"/>
            <a:ext cx="878100" cy="1344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lt1"/>
              </a:buClr>
              <a:buSzPts val="480"/>
              <a:buNone/>
              <a:defRPr b="1" sz="480">
                <a:solidFill>
                  <a:schemeClr val="lt1"/>
                </a:solidFill>
              </a:defRPr>
            </a:lvl1pPr>
            <a:lvl2pPr indent="-228600" lvl="1" marL="914400" rtl="0" algn="l">
              <a:lnSpc>
                <a:spcPct val="100000"/>
              </a:lnSpc>
              <a:spcBef>
                <a:spcPts val="408"/>
              </a:spcBef>
              <a:spcAft>
                <a:spcPts val="0"/>
              </a:spcAft>
              <a:buClr>
                <a:schemeClr val="lt2"/>
              </a:buClr>
              <a:buSzPts val="953"/>
              <a:buNone/>
              <a:defRPr b="1" sz="953">
                <a:solidFill>
                  <a:schemeClr val="lt2"/>
                </a:solidFill>
              </a:defRPr>
            </a:lvl2pPr>
            <a:lvl3pPr indent="-289115" lvl="2" marL="1371600" rtl="0" algn="l">
              <a:lnSpc>
                <a:spcPct val="100000"/>
              </a:lnSpc>
              <a:spcBef>
                <a:spcPts val="408"/>
              </a:spcBef>
              <a:spcAft>
                <a:spcPts val="0"/>
              </a:spcAft>
              <a:buClr>
                <a:schemeClr val="dk1"/>
              </a:buClr>
              <a:buSzPts val="953"/>
              <a:buFont typeface="Arial"/>
              <a:buChar char="›"/>
              <a:defRPr sz="953">
                <a:solidFill>
                  <a:schemeClr val="lt2"/>
                </a:solidFill>
              </a:defRPr>
            </a:lvl3pPr>
            <a:lvl4pPr indent="-289115" lvl="3" marL="1828800" rtl="0" algn="l">
              <a:lnSpc>
                <a:spcPct val="100000"/>
              </a:lnSpc>
              <a:spcBef>
                <a:spcPts val="408"/>
              </a:spcBef>
              <a:spcAft>
                <a:spcPts val="0"/>
              </a:spcAft>
              <a:buClr>
                <a:schemeClr val="dk1"/>
              </a:buClr>
              <a:buSzPts val="953"/>
              <a:buChar char="•"/>
              <a:defRPr sz="953">
                <a:solidFill>
                  <a:schemeClr val="lt2"/>
                </a:solidFill>
              </a:defRPr>
            </a:lvl4pPr>
            <a:lvl5pPr indent="-280416" lvl="4" marL="2286000" rtl="0" algn="l">
              <a:lnSpc>
                <a:spcPct val="100000"/>
              </a:lnSpc>
              <a:spcBef>
                <a:spcPts val="408"/>
              </a:spcBef>
              <a:spcAft>
                <a:spcPts val="0"/>
              </a:spcAft>
              <a:buClr>
                <a:schemeClr val="lt2"/>
              </a:buClr>
              <a:buSzPts val="816"/>
              <a:buChar char="•"/>
              <a:defRPr sz="816">
                <a:solidFill>
                  <a:schemeClr val="lt2"/>
                </a:solidFill>
              </a:defRPr>
            </a:lvl5pPr>
            <a:lvl6pPr indent="-280416" lvl="5" marL="2743200" rtl="0" algn="l">
              <a:lnSpc>
                <a:spcPct val="100000"/>
              </a:lnSpc>
              <a:spcBef>
                <a:spcPts val="408"/>
              </a:spcBef>
              <a:spcAft>
                <a:spcPts val="0"/>
              </a:spcAft>
              <a:buClr>
                <a:schemeClr val="lt2"/>
              </a:buClr>
              <a:buSzPts val="816"/>
              <a:buFont typeface="Arial"/>
              <a:buChar char="‒"/>
              <a:defRPr sz="816">
                <a:solidFill>
                  <a:schemeClr val="lt2"/>
                </a:solidFill>
              </a:defRPr>
            </a:lvl6pPr>
            <a:lvl7pPr indent="-228600" lvl="6" marL="3200400" rtl="0" algn="l">
              <a:lnSpc>
                <a:spcPct val="100000"/>
              </a:lnSpc>
              <a:spcBef>
                <a:spcPts val="1225"/>
              </a:spcBef>
              <a:spcAft>
                <a:spcPts val="0"/>
              </a:spcAft>
              <a:buClr>
                <a:schemeClr val="lt2"/>
              </a:buClr>
              <a:buSzPts val="544"/>
              <a:buFont typeface="Arial"/>
              <a:buNone/>
              <a:defRPr sz="544">
                <a:solidFill>
                  <a:schemeClr val="lt2"/>
                </a:solidFill>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319" name="Google Shape;319;p38"/>
          <p:cNvSpPr txBox="1"/>
          <p:nvPr>
            <p:ph idx="20" type="body"/>
          </p:nvPr>
        </p:nvSpPr>
        <p:spPr>
          <a:xfrm>
            <a:off x="6374860" y="3077790"/>
            <a:ext cx="878100" cy="1344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dk1"/>
              </a:buClr>
              <a:buSzPts val="480"/>
              <a:buNone/>
              <a:defRPr b="0" sz="480">
                <a:solidFill>
                  <a:schemeClr val="dk1"/>
                </a:solidFill>
              </a:defRPr>
            </a:lvl1pPr>
            <a:lvl2pPr indent="-228600" lvl="1" marL="914400" rtl="0" algn="l">
              <a:lnSpc>
                <a:spcPct val="100000"/>
              </a:lnSpc>
              <a:spcBef>
                <a:spcPts val="408"/>
              </a:spcBef>
              <a:spcAft>
                <a:spcPts val="0"/>
              </a:spcAft>
              <a:buClr>
                <a:schemeClr val="lt2"/>
              </a:buClr>
              <a:buSzPts val="953"/>
              <a:buNone/>
              <a:defRPr b="1" sz="953">
                <a:solidFill>
                  <a:schemeClr val="lt2"/>
                </a:solidFill>
              </a:defRPr>
            </a:lvl2pPr>
            <a:lvl3pPr indent="-289115" lvl="2" marL="1371600" rtl="0" algn="l">
              <a:lnSpc>
                <a:spcPct val="100000"/>
              </a:lnSpc>
              <a:spcBef>
                <a:spcPts val="408"/>
              </a:spcBef>
              <a:spcAft>
                <a:spcPts val="0"/>
              </a:spcAft>
              <a:buClr>
                <a:schemeClr val="dk1"/>
              </a:buClr>
              <a:buSzPts val="953"/>
              <a:buFont typeface="Arial"/>
              <a:buChar char="›"/>
              <a:defRPr sz="953">
                <a:solidFill>
                  <a:schemeClr val="lt2"/>
                </a:solidFill>
              </a:defRPr>
            </a:lvl3pPr>
            <a:lvl4pPr indent="-289115" lvl="3" marL="1828800" rtl="0" algn="l">
              <a:lnSpc>
                <a:spcPct val="100000"/>
              </a:lnSpc>
              <a:spcBef>
                <a:spcPts val="408"/>
              </a:spcBef>
              <a:spcAft>
                <a:spcPts val="0"/>
              </a:spcAft>
              <a:buClr>
                <a:schemeClr val="dk1"/>
              </a:buClr>
              <a:buSzPts val="953"/>
              <a:buChar char="•"/>
              <a:defRPr sz="953">
                <a:solidFill>
                  <a:schemeClr val="lt2"/>
                </a:solidFill>
              </a:defRPr>
            </a:lvl4pPr>
            <a:lvl5pPr indent="-280416" lvl="4" marL="2286000" rtl="0" algn="l">
              <a:lnSpc>
                <a:spcPct val="100000"/>
              </a:lnSpc>
              <a:spcBef>
                <a:spcPts val="408"/>
              </a:spcBef>
              <a:spcAft>
                <a:spcPts val="0"/>
              </a:spcAft>
              <a:buClr>
                <a:schemeClr val="lt2"/>
              </a:buClr>
              <a:buSzPts val="816"/>
              <a:buChar char="•"/>
              <a:defRPr sz="816">
                <a:solidFill>
                  <a:schemeClr val="lt2"/>
                </a:solidFill>
              </a:defRPr>
            </a:lvl5pPr>
            <a:lvl6pPr indent="-280416" lvl="5" marL="2743200" rtl="0" algn="l">
              <a:lnSpc>
                <a:spcPct val="100000"/>
              </a:lnSpc>
              <a:spcBef>
                <a:spcPts val="408"/>
              </a:spcBef>
              <a:spcAft>
                <a:spcPts val="0"/>
              </a:spcAft>
              <a:buClr>
                <a:schemeClr val="lt2"/>
              </a:buClr>
              <a:buSzPts val="816"/>
              <a:buFont typeface="Arial"/>
              <a:buChar char="‒"/>
              <a:defRPr sz="816">
                <a:solidFill>
                  <a:schemeClr val="lt2"/>
                </a:solidFill>
              </a:defRPr>
            </a:lvl6pPr>
            <a:lvl7pPr indent="-228600" lvl="6" marL="3200400" rtl="0" algn="l">
              <a:lnSpc>
                <a:spcPct val="100000"/>
              </a:lnSpc>
              <a:spcBef>
                <a:spcPts val="1225"/>
              </a:spcBef>
              <a:spcAft>
                <a:spcPts val="0"/>
              </a:spcAft>
              <a:buClr>
                <a:schemeClr val="lt2"/>
              </a:buClr>
              <a:buSzPts val="544"/>
              <a:buFont typeface="Arial"/>
              <a:buNone/>
              <a:defRPr sz="544">
                <a:solidFill>
                  <a:schemeClr val="lt2"/>
                </a:solidFill>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320" name="Google Shape;320;p38"/>
          <p:cNvSpPr txBox="1"/>
          <p:nvPr>
            <p:ph idx="21" type="body"/>
          </p:nvPr>
        </p:nvSpPr>
        <p:spPr>
          <a:xfrm>
            <a:off x="6374860" y="2934360"/>
            <a:ext cx="878100" cy="1344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lt1"/>
              </a:buClr>
              <a:buSzPts val="480"/>
              <a:buNone/>
              <a:defRPr b="1" sz="480">
                <a:solidFill>
                  <a:schemeClr val="lt1"/>
                </a:solidFill>
              </a:defRPr>
            </a:lvl1pPr>
            <a:lvl2pPr indent="-228600" lvl="1" marL="914400" rtl="0" algn="l">
              <a:lnSpc>
                <a:spcPct val="100000"/>
              </a:lnSpc>
              <a:spcBef>
                <a:spcPts val="408"/>
              </a:spcBef>
              <a:spcAft>
                <a:spcPts val="0"/>
              </a:spcAft>
              <a:buClr>
                <a:schemeClr val="lt2"/>
              </a:buClr>
              <a:buSzPts val="953"/>
              <a:buNone/>
              <a:defRPr b="1" sz="953">
                <a:solidFill>
                  <a:schemeClr val="lt2"/>
                </a:solidFill>
              </a:defRPr>
            </a:lvl2pPr>
            <a:lvl3pPr indent="-289115" lvl="2" marL="1371600" rtl="0" algn="l">
              <a:lnSpc>
                <a:spcPct val="100000"/>
              </a:lnSpc>
              <a:spcBef>
                <a:spcPts val="408"/>
              </a:spcBef>
              <a:spcAft>
                <a:spcPts val="0"/>
              </a:spcAft>
              <a:buClr>
                <a:schemeClr val="dk1"/>
              </a:buClr>
              <a:buSzPts val="953"/>
              <a:buFont typeface="Arial"/>
              <a:buChar char="›"/>
              <a:defRPr sz="953">
                <a:solidFill>
                  <a:schemeClr val="lt2"/>
                </a:solidFill>
              </a:defRPr>
            </a:lvl3pPr>
            <a:lvl4pPr indent="-289115" lvl="3" marL="1828800" rtl="0" algn="l">
              <a:lnSpc>
                <a:spcPct val="100000"/>
              </a:lnSpc>
              <a:spcBef>
                <a:spcPts val="408"/>
              </a:spcBef>
              <a:spcAft>
                <a:spcPts val="0"/>
              </a:spcAft>
              <a:buClr>
                <a:schemeClr val="dk1"/>
              </a:buClr>
              <a:buSzPts val="953"/>
              <a:buChar char="•"/>
              <a:defRPr sz="953">
                <a:solidFill>
                  <a:schemeClr val="lt2"/>
                </a:solidFill>
              </a:defRPr>
            </a:lvl4pPr>
            <a:lvl5pPr indent="-280416" lvl="4" marL="2286000" rtl="0" algn="l">
              <a:lnSpc>
                <a:spcPct val="100000"/>
              </a:lnSpc>
              <a:spcBef>
                <a:spcPts val="408"/>
              </a:spcBef>
              <a:spcAft>
                <a:spcPts val="0"/>
              </a:spcAft>
              <a:buClr>
                <a:schemeClr val="lt2"/>
              </a:buClr>
              <a:buSzPts val="816"/>
              <a:buChar char="•"/>
              <a:defRPr sz="816">
                <a:solidFill>
                  <a:schemeClr val="lt2"/>
                </a:solidFill>
              </a:defRPr>
            </a:lvl5pPr>
            <a:lvl6pPr indent="-280416" lvl="5" marL="2743200" rtl="0" algn="l">
              <a:lnSpc>
                <a:spcPct val="100000"/>
              </a:lnSpc>
              <a:spcBef>
                <a:spcPts val="408"/>
              </a:spcBef>
              <a:spcAft>
                <a:spcPts val="0"/>
              </a:spcAft>
              <a:buClr>
                <a:schemeClr val="lt2"/>
              </a:buClr>
              <a:buSzPts val="816"/>
              <a:buFont typeface="Arial"/>
              <a:buChar char="‒"/>
              <a:defRPr sz="816">
                <a:solidFill>
                  <a:schemeClr val="lt2"/>
                </a:solidFill>
              </a:defRPr>
            </a:lvl6pPr>
            <a:lvl7pPr indent="-228600" lvl="6" marL="3200400" rtl="0" algn="l">
              <a:lnSpc>
                <a:spcPct val="100000"/>
              </a:lnSpc>
              <a:spcBef>
                <a:spcPts val="1225"/>
              </a:spcBef>
              <a:spcAft>
                <a:spcPts val="0"/>
              </a:spcAft>
              <a:buClr>
                <a:schemeClr val="lt2"/>
              </a:buClr>
              <a:buSzPts val="544"/>
              <a:buFont typeface="Arial"/>
              <a:buNone/>
              <a:defRPr sz="544">
                <a:solidFill>
                  <a:schemeClr val="lt2"/>
                </a:solidFill>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321" name="Google Shape;321;p38"/>
          <p:cNvSpPr txBox="1"/>
          <p:nvPr>
            <p:ph idx="22" type="body"/>
          </p:nvPr>
        </p:nvSpPr>
        <p:spPr>
          <a:xfrm>
            <a:off x="7259845" y="3076445"/>
            <a:ext cx="878100" cy="1344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dk1"/>
              </a:buClr>
              <a:buSzPts val="480"/>
              <a:buNone/>
              <a:defRPr b="0" sz="480">
                <a:solidFill>
                  <a:schemeClr val="dk1"/>
                </a:solidFill>
              </a:defRPr>
            </a:lvl1pPr>
            <a:lvl2pPr indent="-228600" lvl="1" marL="914400" rtl="0" algn="l">
              <a:lnSpc>
                <a:spcPct val="100000"/>
              </a:lnSpc>
              <a:spcBef>
                <a:spcPts val="408"/>
              </a:spcBef>
              <a:spcAft>
                <a:spcPts val="0"/>
              </a:spcAft>
              <a:buClr>
                <a:schemeClr val="lt2"/>
              </a:buClr>
              <a:buSzPts val="953"/>
              <a:buNone/>
              <a:defRPr b="1" sz="953">
                <a:solidFill>
                  <a:schemeClr val="lt2"/>
                </a:solidFill>
              </a:defRPr>
            </a:lvl2pPr>
            <a:lvl3pPr indent="-289115" lvl="2" marL="1371600" rtl="0" algn="l">
              <a:lnSpc>
                <a:spcPct val="100000"/>
              </a:lnSpc>
              <a:spcBef>
                <a:spcPts val="408"/>
              </a:spcBef>
              <a:spcAft>
                <a:spcPts val="0"/>
              </a:spcAft>
              <a:buClr>
                <a:schemeClr val="dk1"/>
              </a:buClr>
              <a:buSzPts val="953"/>
              <a:buFont typeface="Arial"/>
              <a:buChar char="›"/>
              <a:defRPr sz="953">
                <a:solidFill>
                  <a:schemeClr val="lt2"/>
                </a:solidFill>
              </a:defRPr>
            </a:lvl3pPr>
            <a:lvl4pPr indent="-289115" lvl="3" marL="1828800" rtl="0" algn="l">
              <a:lnSpc>
                <a:spcPct val="100000"/>
              </a:lnSpc>
              <a:spcBef>
                <a:spcPts val="408"/>
              </a:spcBef>
              <a:spcAft>
                <a:spcPts val="0"/>
              </a:spcAft>
              <a:buClr>
                <a:schemeClr val="dk1"/>
              </a:buClr>
              <a:buSzPts val="953"/>
              <a:buChar char="•"/>
              <a:defRPr sz="953">
                <a:solidFill>
                  <a:schemeClr val="lt2"/>
                </a:solidFill>
              </a:defRPr>
            </a:lvl4pPr>
            <a:lvl5pPr indent="-280416" lvl="4" marL="2286000" rtl="0" algn="l">
              <a:lnSpc>
                <a:spcPct val="100000"/>
              </a:lnSpc>
              <a:spcBef>
                <a:spcPts val="408"/>
              </a:spcBef>
              <a:spcAft>
                <a:spcPts val="0"/>
              </a:spcAft>
              <a:buClr>
                <a:schemeClr val="lt2"/>
              </a:buClr>
              <a:buSzPts val="816"/>
              <a:buChar char="•"/>
              <a:defRPr sz="816">
                <a:solidFill>
                  <a:schemeClr val="lt2"/>
                </a:solidFill>
              </a:defRPr>
            </a:lvl5pPr>
            <a:lvl6pPr indent="-280416" lvl="5" marL="2743200" rtl="0" algn="l">
              <a:lnSpc>
                <a:spcPct val="100000"/>
              </a:lnSpc>
              <a:spcBef>
                <a:spcPts val="408"/>
              </a:spcBef>
              <a:spcAft>
                <a:spcPts val="0"/>
              </a:spcAft>
              <a:buClr>
                <a:schemeClr val="lt2"/>
              </a:buClr>
              <a:buSzPts val="816"/>
              <a:buFont typeface="Arial"/>
              <a:buChar char="‒"/>
              <a:defRPr sz="816">
                <a:solidFill>
                  <a:schemeClr val="lt2"/>
                </a:solidFill>
              </a:defRPr>
            </a:lvl6pPr>
            <a:lvl7pPr indent="-228600" lvl="6" marL="3200400" rtl="0" algn="l">
              <a:lnSpc>
                <a:spcPct val="100000"/>
              </a:lnSpc>
              <a:spcBef>
                <a:spcPts val="1225"/>
              </a:spcBef>
              <a:spcAft>
                <a:spcPts val="0"/>
              </a:spcAft>
              <a:buClr>
                <a:schemeClr val="lt2"/>
              </a:buClr>
              <a:buSzPts val="544"/>
              <a:buFont typeface="Arial"/>
              <a:buNone/>
              <a:defRPr sz="544">
                <a:solidFill>
                  <a:schemeClr val="lt2"/>
                </a:solidFill>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322" name="Google Shape;322;p38"/>
          <p:cNvSpPr txBox="1"/>
          <p:nvPr>
            <p:ph idx="23" type="body"/>
          </p:nvPr>
        </p:nvSpPr>
        <p:spPr>
          <a:xfrm>
            <a:off x="7259845" y="2933015"/>
            <a:ext cx="878100" cy="1344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lt1"/>
              </a:buClr>
              <a:buSzPts val="480"/>
              <a:buNone/>
              <a:defRPr b="1" sz="480">
                <a:solidFill>
                  <a:schemeClr val="lt1"/>
                </a:solidFill>
              </a:defRPr>
            </a:lvl1pPr>
            <a:lvl2pPr indent="-228600" lvl="1" marL="914400" rtl="0" algn="l">
              <a:lnSpc>
                <a:spcPct val="100000"/>
              </a:lnSpc>
              <a:spcBef>
                <a:spcPts val="408"/>
              </a:spcBef>
              <a:spcAft>
                <a:spcPts val="0"/>
              </a:spcAft>
              <a:buClr>
                <a:schemeClr val="lt2"/>
              </a:buClr>
              <a:buSzPts val="953"/>
              <a:buNone/>
              <a:defRPr b="1" sz="953">
                <a:solidFill>
                  <a:schemeClr val="lt2"/>
                </a:solidFill>
              </a:defRPr>
            </a:lvl2pPr>
            <a:lvl3pPr indent="-289115" lvl="2" marL="1371600" rtl="0" algn="l">
              <a:lnSpc>
                <a:spcPct val="100000"/>
              </a:lnSpc>
              <a:spcBef>
                <a:spcPts val="408"/>
              </a:spcBef>
              <a:spcAft>
                <a:spcPts val="0"/>
              </a:spcAft>
              <a:buClr>
                <a:schemeClr val="dk1"/>
              </a:buClr>
              <a:buSzPts val="953"/>
              <a:buFont typeface="Arial"/>
              <a:buChar char="›"/>
              <a:defRPr sz="953">
                <a:solidFill>
                  <a:schemeClr val="lt2"/>
                </a:solidFill>
              </a:defRPr>
            </a:lvl3pPr>
            <a:lvl4pPr indent="-289115" lvl="3" marL="1828800" rtl="0" algn="l">
              <a:lnSpc>
                <a:spcPct val="100000"/>
              </a:lnSpc>
              <a:spcBef>
                <a:spcPts val="408"/>
              </a:spcBef>
              <a:spcAft>
                <a:spcPts val="0"/>
              </a:spcAft>
              <a:buClr>
                <a:schemeClr val="dk1"/>
              </a:buClr>
              <a:buSzPts val="953"/>
              <a:buChar char="•"/>
              <a:defRPr sz="953">
                <a:solidFill>
                  <a:schemeClr val="lt2"/>
                </a:solidFill>
              </a:defRPr>
            </a:lvl4pPr>
            <a:lvl5pPr indent="-280416" lvl="4" marL="2286000" rtl="0" algn="l">
              <a:lnSpc>
                <a:spcPct val="100000"/>
              </a:lnSpc>
              <a:spcBef>
                <a:spcPts val="408"/>
              </a:spcBef>
              <a:spcAft>
                <a:spcPts val="0"/>
              </a:spcAft>
              <a:buClr>
                <a:schemeClr val="lt2"/>
              </a:buClr>
              <a:buSzPts val="816"/>
              <a:buChar char="•"/>
              <a:defRPr sz="816">
                <a:solidFill>
                  <a:schemeClr val="lt2"/>
                </a:solidFill>
              </a:defRPr>
            </a:lvl5pPr>
            <a:lvl6pPr indent="-280416" lvl="5" marL="2743200" rtl="0" algn="l">
              <a:lnSpc>
                <a:spcPct val="100000"/>
              </a:lnSpc>
              <a:spcBef>
                <a:spcPts val="408"/>
              </a:spcBef>
              <a:spcAft>
                <a:spcPts val="0"/>
              </a:spcAft>
              <a:buClr>
                <a:schemeClr val="lt2"/>
              </a:buClr>
              <a:buSzPts val="816"/>
              <a:buFont typeface="Arial"/>
              <a:buChar char="‒"/>
              <a:defRPr sz="816">
                <a:solidFill>
                  <a:schemeClr val="lt2"/>
                </a:solidFill>
              </a:defRPr>
            </a:lvl6pPr>
            <a:lvl7pPr indent="-228600" lvl="6" marL="3200400" rtl="0" algn="l">
              <a:lnSpc>
                <a:spcPct val="100000"/>
              </a:lnSpc>
              <a:spcBef>
                <a:spcPts val="1225"/>
              </a:spcBef>
              <a:spcAft>
                <a:spcPts val="0"/>
              </a:spcAft>
              <a:buClr>
                <a:schemeClr val="lt2"/>
              </a:buClr>
              <a:buSzPts val="544"/>
              <a:buFont typeface="Arial"/>
              <a:buNone/>
              <a:defRPr sz="544">
                <a:solidFill>
                  <a:schemeClr val="lt2"/>
                </a:solidFill>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323" name="Google Shape;323;p38"/>
          <p:cNvSpPr txBox="1"/>
          <p:nvPr>
            <p:ph idx="24" type="body"/>
          </p:nvPr>
        </p:nvSpPr>
        <p:spPr>
          <a:xfrm>
            <a:off x="3737440" y="4487197"/>
            <a:ext cx="878100" cy="1344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dk1"/>
              </a:buClr>
              <a:buSzPts val="480"/>
              <a:buNone/>
              <a:defRPr b="0" sz="480">
                <a:solidFill>
                  <a:schemeClr val="dk1"/>
                </a:solidFill>
              </a:defRPr>
            </a:lvl1pPr>
            <a:lvl2pPr indent="-228600" lvl="1" marL="914400" rtl="0" algn="l">
              <a:lnSpc>
                <a:spcPct val="100000"/>
              </a:lnSpc>
              <a:spcBef>
                <a:spcPts val="408"/>
              </a:spcBef>
              <a:spcAft>
                <a:spcPts val="0"/>
              </a:spcAft>
              <a:buClr>
                <a:schemeClr val="lt2"/>
              </a:buClr>
              <a:buSzPts val="953"/>
              <a:buNone/>
              <a:defRPr b="1" sz="953">
                <a:solidFill>
                  <a:schemeClr val="lt2"/>
                </a:solidFill>
              </a:defRPr>
            </a:lvl2pPr>
            <a:lvl3pPr indent="-289115" lvl="2" marL="1371600" rtl="0" algn="l">
              <a:lnSpc>
                <a:spcPct val="100000"/>
              </a:lnSpc>
              <a:spcBef>
                <a:spcPts val="408"/>
              </a:spcBef>
              <a:spcAft>
                <a:spcPts val="0"/>
              </a:spcAft>
              <a:buClr>
                <a:schemeClr val="dk1"/>
              </a:buClr>
              <a:buSzPts val="953"/>
              <a:buFont typeface="Arial"/>
              <a:buChar char="›"/>
              <a:defRPr sz="953">
                <a:solidFill>
                  <a:schemeClr val="lt2"/>
                </a:solidFill>
              </a:defRPr>
            </a:lvl3pPr>
            <a:lvl4pPr indent="-289115" lvl="3" marL="1828800" rtl="0" algn="l">
              <a:lnSpc>
                <a:spcPct val="100000"/>
              </a:lnSpc>
              <a:spcBef>
                <a:spcPts val="408"/>
              </a:spcBef>
              <a:spcAft>
                <a:spcPts val="0"/>
              </a:spcAft>
              <a:buClr>
                <a:schemeClr val="dk1"/>
              </a:buClr>
              <a:buSzPts val="953"/>
              <a:buChar char="•"/>
              <a:defRPr sz="953">
                <a:solidFill>
                  <a:schemeClr val="lt2"/>
                </a:solidFill>
              </a:defRPr>
            </a:lvl4pPr>
            <a:lvl5pPr indent="-280416" lvl="4" marL="2286000" rtl="0" algn="l">
              <a:lnSpc>
                <a:spcPct val="100000"/>
              </a:lnSpc>
              <a:spcBef>
                <a:spcPts val="408"/>
              </a:spcBef>
              <a:spcAft>
                <a:spcPts val="0"/>
              </a:spcAft>
              <a:buClr>
                <a:schemeClr val="lt2"/>
              </a:buClr>
              <a:buSzPts val="816"/>
              <a:buChar char="•"/>
              <a:defRPr sz="816">
                <a:solidFill>
                  <a:schemeClr val="lt2"/>
                </a:solidFill>
              </a:defRPr>
            </a:lvl5pPr>
            <a:lvl6pPr indent="-280416" lvl="5" marL="2743200" rtl="0" algn="l">
              <a:lnSpc>
                <a:spcPct val="100000"/>
              </a:lnSpc>
              <a:spcBef>
                <a:spcPts val="408"/>
              </a:spcBef>
              <a:spcAft>
                <a:spcPts val="0"/>
              </a:spcAft>
              <a:buClr>
                <a:schemeClr val="lt2"/>
              </a:buClr>
              <a:buSzPts val="816"/>
              <a:buFont typeface="Arial"/>
              <a:buChar char="‒"/>
              <a:defRPr sz="816">
                <a:solidFill>
                  <a:schemeClr val="lt2"/>
                </a:solidFill>
              </a:defRPr>
            </a:lvl6pPr>
            <a:lvl7pPr indent="-228600" lvl="6" marL="3200400" rtl="0" algn="l">
              <a:lnSpc>
                <a:spcPct val="100000"/>
              </a:lnSpc>
              <a:spcBef>
                <a:spcPts val="1225"/>
              </a:spcBef>
              <a:spcAft>
                <a:spcPts val="0"/>
              </a:spcAft>
              <a:buClr>
                <a:schemeClr val="lt2"/>
              </a:buClr>
              <a:buSzPts val="544"/>
              <a:buFont typeface="Arial"/>
              <a:buNone/>
              <a:defRPr sz="544">
                <a:solidFill>
                  <a:schemeClr val="lt2"/>
                </a:solidFill>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324" name="Google Shape;324;p38"/>
          <p:cNvSpPr txBox="1"/>
          <p:nvPr>
            <p:ph idx="25" type="body"/>
          </p:nvPr>
        </p:nvSpPr>
        <p:spPr>
          <a:xfrm>
            <a:off x="3737440" y="4343767"/>
            <a:ext cx="878100" cy="1344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lt1"/>
              </a:buClr>
              <a:buSzPts val="480"/>
              <a:buNone/>
              <a:defRPr b="1" sz="480">
                <a:solidFill>
                  <a:schemeClr val="lt1"/>
                </a:solidFill>
              </a:defRPr>
            </a:lvl1pPr>
            <a:lvl2pPr indent="-228600" lvl="1" marL="914400" rtl="0" algn="l">
              <a:lnSpc>
                <a:spcPct val="100000"/>
              </a:lnSpc>
              <a:spcBef>
                <a:spcPts val="408"/>
              </a:spcBef>
              <a:spcAft>
                <a:spcPts val="0"/>
              </a:spcAft>
              <a:buClr>
                <a:schemeClr val="lt2"/>
              </a:buClr>
              <a:buSzPts val="953"/>
              <a:buNone/>
              <a:defRPr b="1" sz="953">
                <a:solidFill>
                  <a:schemeClr val="lt2"/>
                </a:solidFill>
              </a:defRPr>
            </a:lvl2pPr>
            <a:lvl3pPr indent="-289115" lvl="2" marL="1371600" rtl="0" algn="l">
              <a:lnSpc>
                <a:spcPct val="100000"/>
              </a:lnSpc>
              <a:spcBef>
                <a:spcPts val="408"/>
              </a:spcBef>
              <a:spcAft>
                <a:spcPts val="0"/>
              </a:spcAft>
              <a:buClr>
                <a:schemeClr val="dk1"/>
              </a:buClr>
              <a:buSzPts val="953"/>
              <a:buFont typeface="Arial"/>
              <a:buChar char="›"/>
              <a:defRPr sz="953">
                <a:solidFill>
                  <a:schemeClr val="lt2"/>
                </a:solidFill>
              </a:defRPr>
            </a:lvl3pPr>
            <a:lvl4pPr indent="-289115" lvl="3" marL="1828800" rtl="0" algn="l">
              <a:lnSpc>
                <a:spcPct val="100000"/>
              </a:lnSpc>
              <a:spcBef>
                <a:spcPts val="408"/>
              </a:spcBef>
              <a:spcAft>
                <a:spcPts val="0"/>
              </a:spcAft>
              <a:buClr>
                <a:schemeClr val="dk1"/>
              </a:buClr>
              <a:buSzPts val="953"/>
              <a:buChar char="•"/>
              <a:defRPr sz="953">
                <a:solidFill>
                  <a:schemeClr val="lt2"/>
                </a:solidFill>
              </a:defRPr>
            </a:lvl4pPr>
            <a:lvl5pPr indent="-280416" lvl="4" marL="2286000" rtl="0" algn="l">
              <a:lnSpc>
                <a:spcPct val="100000"/>
              </a:lnSpc>
              <a:spcBef>
                <a:spcPts val="408"/>
              </a:spcBef>
              <a:spcAft>
                <a:spcPts val="0"/>
              </a:spcAft>
              <a:buClr>
                <a:schemeClr val="lt2"/>
              </a:buClr>
              <a:buSzPts val="816"/>
              <a:buChar char="•"/>
              <a:defRPr sz="816">
                <a:solidFill>
                  <a:schemeClr val="lt2"/>
                </a:solidFill>
              </a:defRPr>
            </a:lvl5pPr>
            <a:lvl6pPr indent="-280416" lvl="5" marL="2743200" rtl="0" algn="l">
              <a:lnSpc>
                <a:spcPct val="100000"/>
              </a:lnSpc>
              <a:spcBef>
                <a:spcPts val="408"/>
              </a:spcBef>
              <a:spcAft>
                <a:spcPts val="0"/>
              </a:spcAft>
              <a:buClr>
                <a:schemeClr val="lt2"/>
              </a:buClr>
              <a:buSzPts val="816"/>
              <a:buFont typeface="Arial"/>
              <a:buChar char="‒"/>
              <a:defRPr sz="816">
                <a:solidFill>
                  <a:schemeClr val="lt2"/>
                </a:solidFill>
              </a:defRPr>
            </a:lvl6pPr>
            <a:lvl7pPr indent="-228600" lvl="6" marL="3200400" rtl="0" algn="l">
              <a:lnSpc>
                <a:spcPct val="100000"/>
              </a:lnSpc>
              <a:spcBef>
                <a:spcPts val="1225"/>
              </a:spcBef>
              <a:spcAft>
                <a:spcPts val="0"/>
              </a:spcAft>
              <a:buClr>
                <a:schemeClr val="lt2"/>
              </a:buClr>
              <a:buSzPts val="544"/>
              <a:buFont typeface="Arial"/>
              <a:buNone/>
              <a:defRPr sz="544">
                <a:solidFill>
                  <a:schemeClr val="lt2"/>
                </a:solidFill>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325" name="Google Shape;325;p38"/>
          <p:cNvSpPr txBox="1"/>
          <p:nvPr>
            <p:ph idx="26" type="body"/>
          </p:nvPr>
        </p:nvSpPr>
        <p:spPr>
          <a:xfrm>
            <a:off x="4616804" y="4483140"/>
            <a:ext cx="878100" cy="1344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dk1"/>
              </a:buClr>
              <a:buSzPts val="480"/>
              <a:buNone/>
              <a:defRPr b="0" sz="480">
                <a:solidFill>
                  <a:schemeClr val="dk1"/>
                </a:solidFill>
              </a:defRPr>
            </a:lvl1pPr>
            <a:lvl2pPr indent="-228600" lvl="1" marL="914400" rtl="0" algn="l">
              <a:lnSpc>
                <a:spcPct val="100000"/>
              </a:lnSpc>
              <a:spcBef>
                <a:spcPts val="408"/>
              </a:spcBef>
              <a:spcAft>
                <a:spcPts val="0"/>
              </a:spcAft>
              <a:buClr>
                <a:schemeClr val="lt2"/>
              </a:buClr>
              <a:buSzPts val="953"/>
              <a:buNone/>
              <a:defRPr b="1" sz="953">
                <a:solidFill>
                  <a:schemeClr val="lt2"/>
                </a:solidFill>
              </a:defRPr>
            </a:lvl2pPr>
            <a:lvl3pPr indent="-289115" lvl="2" marL="1371600" rtl="0" algn="l">
              <a:lnSpc>
                <a:spcPct val="100000"/>
              </a:lnSpc>
              <a:spcBef>
                <a:spcPts val="408"/>
              </a:spcBef>
              <a:spcAft>
                <a:spcPts val="0"/>
              </a:spcAft>
              <a:buClr>
                <a:schemeClr val="dk1"/>
              </a:buClr>
              <a:buSzPts val="953"/>
              <a:buFont typeface="Arial"/>
              <a:buChar char="›"/>
              <a:defRPr sz="953">
                <a:solidFill>
                  <a:schemeClr val="lt2"/>
                </a:solidFill>
              </a:defRPr>
            </a:lvl3pPr>
            <a:lvl4pPr indent="-289115" lvl="3" marL="1828800" rtl="0" algn="l">
              <a:lnSpc>
                <a:spcPct val="100000"/>
              </a:lnSpc>
              <a:spcBef>
                <a:spcPts val="408"/>
              </a:spcBef>
              <a:spcAft>
                <a:spcPts val="0"/>
              </a:spcAft>
              <a:buClr>
                <a:schemeClr val="dk1"/>
              </a:buClr>
              <a:buSzPts val="953"/>
              <a:buChar char="•"/>
              <a:defRPr sz="953">
                <a:solidFill>
                  <a:schemeClr val="lt2"/>
                </a:solidFill>
              </a:defRPr>
            </a:lvl4pPr>
            <a:lvl5pPr indent="-280416" lvl="4" marL="2286000" rtl="0" algn="l">
              <a:lnSpc>
                <a:spcPct val="100000"/>
              </a:lnSpc>
              <a:spcBef>
                <a:spcPts val="408"/>
              </a:spcBef>
              <a:spcAft>
                <a:spcPts val="0"/>
              </a:spcAft>
              <a:buClr>
                <a:schemeClr val="lt2"/>
              </a:buClr>
              <a:buSzPts val="816"/>
              <a:buChar char="•"/>
              <a:defRPr sz="816">
                <a:solidFill>
                  <a:schemeClr val="lt2"/>
                </a:solidFill>
              </a:defRPr>
            </a:lvl5pPr>
            <a:lvl6pPr indent="-280416" lvl="5" marL="2743200" rtl="0" algn="l">
              <a:lnSpc>
                <a:spcPct val="100000"/>
              </a:lnSpc>
              <a:spcBef>
                <a:spcPts val="408"/>
              </a:spcBef>
              <a:spcAft>
                <a:spcPts val="0"/>
              </a:spcAft>
              <a:buClr>
                <a:schemeClr val="lt2"/>
              </a:buClr>
              <a:buSzPts val="816"/>
              <a:buFont typeface="Arial"/>
              <a:buChar char="‒"/>
              <a:defRPr sz="816">
                <a:solidFill>
                  <a:schemeClr val="lt2"/>
                </a:solidFill>
              </a:defRPr>
            </a:lvl6pPr>
            <a:lvl7pPr indent="-228600" lvl="6" marL="3200400" rtl="0" algn="l">
              <a:lnSpc>
                <a:spcPct val="100000"/>
              </a:lnSpc>
              <a:spcBef>
                <a:spcPts val="1225"/>
              </a:spcBef>
              <a:spcAft>
                <a:spcPts val="0"/>
              </a:spcAft>
              <a:buClr>
                <a:schemeClr val="lt2"/>
              </a:buClr>
              <a:buSzPts val="544"/>
              <a:buFont typeface="Arial"/>
              <a:buNone/>
              <a:defRPr sz="544">
                <a:solidFill>
                  <a:schemeClr val="lt2"/>
                </a:solidFill>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326" name="Google Shape;326;p38"/>
          <p:cNvSpPr txBox="1"/>
          <p:nvPr>
            <p:ph idx="27" type="body"/>
          </p:nvPr>
        </p:nvSpPr>
        <p:spPr>
          <a:xfrm>
            <a:off x="4616804" y="4339710"/>
            <a:ext cx="878100" cy="1344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lt1"/>
              </a:buClr>
              <a:buSzPts val="480"/>
              <a:buNone/>
              <a:defRPr b="1" sz="480">
                <a:solidFill>
                  <a:schemeClr val="lt1"/>
                </a:solidFill>
              </a:defRPr>
            </a:lvl1pPr>
            <a:lvl2pPr indent="-228600" lvl="1" marL="914400" rtl="0" algn="l">
              <a:lnSpc>
                <a:spcPct val="100000"/>
              </a:lnSpc>
              <a:spcBef>
                <a:spcPts val="408"/>
              </a:spcBef>
              <a:spcAft>
                <a:spcPts val="0"/>
              </a:spcAft>
              <a:buClr>
                <a:schemeClr val="lt2"/>
              </a:buClr>
              <a:buSzPts val="953"/>
              <a:buNone/>
              <a:defRPr b="1" sz="953">
                <a:solidFill>
                  <a:schemeClr val="lt2"/>
                </a:solidFill>
              </a:defRPr>
            </a:lvl2pPr>
            <a:lvl3pPr indent="-289115" lvl="2" marL="1371600" rtl="0" algn="l">
              <a:lnSpc>
                <a:spcPct val="100000"/>
              </a:lnSpc>
              <a:spcBef>
                <a:spcPts val="408"/>
              </a:spcBef>
              <a:spcAft>
                <a:spcPts val="0"/>
              </a:spcAft>
              <a:buClr>
                <a:schemeClr val="dk1"/>
              </a:buClr>
              <a:buSzPts val="953"/>
              <a:buFont typeface="Arial"/>
              <a:buChar char="›"/>
              <a:defRPr sz="953">
                <a:solidFill>
                  <a:schemeClr val="lt2"/>
                </a:solidFill>
              </a:defRPr>
            </a:lvl3pPr>
            <a:lvl4pPr indent="-289115" lvl="3" marL="1828800" rtl="0" algn="l">
              <a:lnSpc>
                <a:spcPct val="100000"/>
              </a:lnSpc>
              <a:spcBef>
                <a:spcPts val="408"/>
              </a:spcBef>
              <a:spcAft>
                <a:spcPts val="0"/>
              </a:spcAft>
              <a:buClr>
                <a:schemeClr val="dk1"/>
              </a:buClr>
              <a:buSzPts val="953"/>
              <a:buChar char="•"/>
              <a:defRPr sz="953">
                <a:solidFill>
                  <a:schemeClr val="lt2"/>
                </a:solidFill>
              </a:defRPr>
            </a:lvl4pPr>
            <a:lvl5pPr indent="-280416" lvl="4" marL="2286000" rtl="0" algn="l">
              <a:lnSpc>
                <a:spcPct val="100000"/>
              </a:lnSpc>
              <a:spcBef>
                <a:spcPts val="408"/>
              </a:spcBef>
              <a:spcAft>
                <a:spcPts val="0"/>
              </a:spcAft>
              <a:buClr>
                <a:schemeClr val="lt2"/>
              </a:buClr>
              <a:buSzPts val="816"/>
              <a:buChar char="•"/>
              <a:defRPr sz="816">
                <a:solidFill>
                  <a:schemeClr val="lt2"/>
                </a:solidFill>
              </a:defRPr>
            </a:lvl5pPr>
            <a:lvl6pPr indent="-280416" lvl="5" marL="2743200" rtl="0" algn="l">
              <a:lnSpc>
                <a:spcPct val="100000"/>
              </a:lnSpc>
              <a:spcBef>
                <a:spcPts val="408"/>
              </a:spcBef>
              <a:spcAft>
                <a:spcPts val="0"/>
              </a:spcAft>
              <a:buClr>
                <a:schemeClr val="lt2"/>
              </a:buClr>
              <a:buSzPts val="816"/>
              <a:buFont typeface="Arial"/>
              <a:buChar char="‒"/>
              <a:defRPr sz="816">
                <a:solidFill>
                  <a:schemeClr val="lt2"/>
                </a:solidFill>
              </a:defRPr>
            </a:lvl6pPr>
            <a:lvl7pPr indent="-228600" lvl="6" marL="3200400" rtl="0" algn="l">
              <a:lnSpc>
                <a:spcPct val="100000"/>
              </a:lnSpc>
              <a:spcBef>
                <a:spcPts val="1225"/>
              </a:spcBef>
              <a:spcAft>
                <a:spcPts val="0"/>
              </a:spcAft>
              <a:buClr>
                <a:schemeClr val="lt2"/>
              </a:buClr>
              <a:buSzPts val="544"/>
              <a:buFont typeface="Arial"/>
              <a:buNone/>
              <a:defRPr sz="544">
                <a:solidFill>
                  <a:schemeClr val="lt2"/>
                </a:solidFill>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327" name="Google Shape;327;p38"/>
          <p:cNvSpPr/>
          <p:nvPr>
            <p:ph idx="28" type="pic"/>
          </p:nvPr>
        </p:nvSpPr>
        <p:spPr>
          <a:xfrm>
            <a:off x="5539546" y="3491135"/>
            <a:ext cx="793200" cy="793200"/>
          </a:xfrm>
          <a:prstGeom prst="rect">
            <a:avLst/>
          </a:prstGeom>
          <a:noFill/>
          <a:ln>
            <a:noFill/>
          </a:ln>
        </p:spPr>
      </p:sp>
      <p:sp>
        <p:nvSpPr>
          <p:cNvPr id="328" name="Google Shape;328;p38"/>
          <p:cNvSpPr/>
          <p:nvPr>
            <p:ph idx="29" type="pic"/>
          </p:nvPr>
        </p:nvSpPr>
        <p:spPr>
          <a:xfrm>
            <a:off x="6419855" y="3491135"/>
            <a:ext cx="793200" cy="793200"/>
          </a:xfrm>
          <a:prstGeom prst="rect">
            <a:avLst/>
          </a:prstGeom>
          <a:noFill/>
          <a:ln>
            <a:noFill/>
          </a:ln>
        </p:spPr>
      </p:sp>
      <p:sp>
        <p:nvSpPr>
          <p:cNvPr id="329" name="Google Shape;329;p38"/>
          <p:cNvSpPr/>
          <p:nvPr>
            <p:ph idx="30" type="pic"/>
          </p:nvPr>
        </p:nvSpPr>
        <p:spPr>
          <a:xfrm>
            <a:off x="7300163" y="3491135"/>
            <a:ext cx="793200" cy="793200"/>
          </a:xfrm>
          <a:prstGeom prst="rect">
            <a:avLst/>
          </a:prstGeom>
          <a:noFill/>
          <a:ln>
            <a:noFill/>
          </a:ln>
        </p:spPr>
      </p:sp>
      <p:sp>
        <p:nvSpPr>
          <p:cNvPr id="330" name="Google Shape;330;p38"/>
          <p:cNvSpPr txBox="1"/>
          <p:nvPr>
            <p:ph idx="31" type="body"/>
          </p:nvPr>
        </p:nvSpPr>
        <p:spPr>
          <a:xfrm>
            <a:off x="5497562" y="4482173"/>
            <a:ext cx="878100" cy="1344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dk1"/>
              </a:buClr>
              <a:buSzPts val="480"/>
              <a:buNone/>
              <a:defRPr b="0" sz="480">
                <a:solidFill>
                  <a:schemeClr val="dk1"/>
                </a:solidFill>
              </a:defRPr>
            </a:lvl1pPr>
            <a:lvl2pPr indent="-228600" lvl="1" marL="914400" rtl="0" algn="l">
              <a:lnSpc>
                <a:spcPct val="100000"/>
              </a:lnSpc>
              <a:spcBef>
                <a:spcPts val="408"/>
              </a:spcBef>
              <a:spcAft>
                <a:spcPts val="0"/>
              </a:spcAft>
              <a:buClr>
                <a:schemeClr val="lt2"/>
              </a:buClr>
              <a:buSzPts val="953"/>
              <a:buNone/>
              <a:defRPr b="1" sz="953">
                <a:solidFill>
                  <a:schemeClr val="lt2"/>
                </a:solidFill>
              </a:defRPr>
            </a:lvl2pPr>
            <a:lvl3pPr indent="-289115" lvl="2" marL="1371600" rtl="0" algn="l">
              <a:lnSpc>
                <a:spcPct val="100000"/>
              </a:lnSpc>
              <a:spcBef>
                <a:spcPts val="408"/>
              </a:spcBef>
              <a:spcAft>
                <a:spcPts val="0"/>
              </a:spcAft>
              <a:buClr>
                <a:schemeClr val="dk1"/>
              </a:buClr>
              <a:buSzPts val="953"/>
              <a:buFont typeface="Arial"/>
              <a:buChar char="›"/>
              <a:defRPr sz="953">
                <a:solidFill>
                  <a:schemeClr val="lt2"/>
                </a:solidFill>
              </a:defRPr>
            </a:lvl3pPr>
            <a:lvl4pPr indent="-289115" lvl="3" marL="1828800" rtl="0" algn="l">
              <a:lnSpc>
                <a:spcPct val="100000"/>
              </a:lnSpc>
              <a:spcBef>
                <a:spcPts val="408"/>
              </a:spcBef>
              <a:spcAft>
                <a:spcPts val="0"/>
              </a:spcAft>
              <a:buClr>
                <a:schemeClr val="dk1"/>
              </a:buClr>
              <a:buSzPts val="953"/>
              <a:buChar char="•"/>
              <a:defRPr sz="953">
                <a:solidFill>
                  <a:schemeClr val="lt2"/>
                </a:solidFill>
              </a:defRPr>
            </a:lvl4pPr>
            <a:lvl5pPr indent="-280416" lvl="4" marL="2286000" rtl="0" algn="l">
              <a:lnSpc>
                <a:spcPct val="100000"/>
              </a:lnSpc>
              <a:spcBef>
                <a:spcPts val="408"/>
              </a:spcBef>
              <a:spcAft>
                <a:spcPts val="0"/>
              </a:spcAft>
              <a:buClr>
                <a:schemeClr val="lt2"/>
              </a:buClr>
              <a:buSzPts val="816"/>
              <a:buChar char="•"/>
              <a:defRPr sz="816">
                <a:solidFill>
                  <a:schemeClr val="lt2"/>
                </a:solidFill>
              </a:defRPr>
            </a:lvl5pPr>
            <a:lvl6pPr indent="-280416" lvl="5" marL="2743200" rtl="0" algn="l">
              <a:lnSpc>
                <a:spcPct val="100000"/>
              </a:lnSpc>
              <a:spcBef>
                <a:spcPts val="408"/>
              </a:spcBef>
              <a:spcAft>
                <a:spcPts val="0"/>
              </a:spcAft>
              <a:buClr>
                <a:schemeClr val="lt2"/>
              </a:buClr>
              <a:buSzPts val="816"/>
              <a:buFont typeface="Arial"/>
              <a:buChar char="‒"/>
              <a:defRPr sz="816">
                <a:solidFill>
                  <a:schemeClr val="lt2"/>
                </a:solidFill>
              </a:defRPr>
            </a:lvl6pPr>
            <a:lvl7pPr indent="-228600" lvl="6" marL="3200400" rtl="0" algn="l">
              <a:lnSpc>
                <a:spcPct val="100000"/>
              </a:lnSpc>
              <a:spcBef>
                <a:spcPts val="1225"/>
              </a:spcBef>
              <a:spcAft>
                <a:spcPts val="0"/>
              </a:spcAft>
              <a:buClr>
                <a:schemeClr val="lt2"/>
              </a:buClr>
              <a:buSzPts val="544"/>
              <a:buFont typeface="Arial"/>
              <a:buNone/>
              <a:defRPr sz="544">
                <a:solidFill>
                  <a:schemeClr val="lt2"/>
                </a:solidFill>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331" name="Google Shape;331;p38"/>
          <p:cNvSpPr txBox="1"/>
          <p:nvPr>
            <p:ph idx="32" type="body"/>
          </p:nvPr>
        </p:nvSpPr>
        <p:spPr>
          <a:xfrm>
            <a:off x="5497562" y="4338743"/>
            <a:ext cx="878100" cy="1344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lt1"/>
              </a:buClr>
              <a:buSzPts val="480"/>
              <a:buNone/>
              <a:defRPr b="1" sz="480">
                <a:solidFill>
                  <a:schemeClr val="lt1"/>
                </a:solidFill>
              </a:defRPr>
            </a:lvl1pPr>
            <a:lvl2pPr indent="-228600" lvl="1" marL="914400" rtl="0" algn="l">
              <a:lnSpc>
                <a:spcPct val="100000"/>
              </a:lnSpc>
              <a:spcBef>
                <a:spcPts val="408"/>
              </a:spcBef>
              <a:spcAft>
                <a:spcPts val="0"/>
              </a:spcAft>
              <a:buClr>
                <a:schemeClr val="lt2"/>
              </a:buClr>
              <a:buSzPts val="953"/>
              <a:buNone/>
              <a:defRPr b="1" sz="953">
                <a:solidFill>
                  <a:schemeClr val="lt2"/>
                </a:solidFill>
              </a:defRPr>
            </a:lvl2pPr>
            <a:lvl3pPr indent="-289115" lvl="2" marL="1371600" rtl="0" algn="l">
              <a:lnSpc>
                <a:spcPct val="100000"/>
              </a:lnSpc>
              <a:spcBef>
                <a:spcPts val="408"/>
              </a:spcBef>
              <a:spcAft>
                <a:spcPts val="0"/>
              </a:spcAft>
              <a:buClr>
                <a:schemeClr val="dk1"/>
              </a:buClr>
              <a:buSzPts val="953"/>
              <a:buFont typeface="Arial"/>
              <a:buChar char="›"/>
              <a:defRPr sz="953">
                <a:solidFill>
                  <a:schemeClr val="lt2"/>
                </a:solidFill>
              </a:defRPr>
            </a:lvl3pPr>
            <a:lvl4pPr indent="-289115" lvl="3" marL="1828800" rtl="0" algn="l">
              <a:lnSpc>
                <a:spcPct val="100000"/>
              </a:lnSpc>
              <a:spcBef>
                <a:spcPts val="408"/>
              </a:spcBef>
              <a:spcAft>
                <a:spcPts val="0"/>
              </a:spcAft>
              <a:buClr>
                <a:schemeClr val="dk1"/>
              </a:buClr>
              <a:buSzPts val="953"/>
              <a:buChar char="•"/>
              <a:defRPr sz="953">
                <a:solidFill>
                  <a:schemeClr val="lt2"/>
                </a:solidFill>
              </a:defRPr>
            </a:lvl4pPr>
            <a:lvl5pPr indent="-280416" lvl="4" marL="2286000" rtl="0" algn="l">
              <a:lnSpc>
                <a:spcPct val="100000"/>
              </a:lnSpc>
              <a:spcBef>
                <a:spcPts val="408"/>
              </a:spcBef>
              <a:spcAft>
                <a:spcPts val="0"/>
              </a:spcAft>
              <a:buClr>
                <a:schemeClr val="lt2"/>
              </a:buClr>
              <a:buSzPts val="816"/>
              <a:buChar char="•"/>
              <a:defRPr sz="816">
                <a:solidFill>
                  <a:schemeClr val="lt2"/>
                </a:solidFill>
              </a:defRPr>
            </a:lvl5pPr>
            <a:lvl6pPr indent="-280416" lvl="5" marL="2743200" rtl="0" algn="l">
              <a:lnSpc>
                <a:spcPct val="100000"/>
              </a:lnSpc>
              <a:spcBef>
                <a:spcPts val="408"/>
              </a:spcBef>
              <a:spcAft>
                <a:spcPts val="0"/>
              </a:spcAft>
              <a:buClr>
                <a:schemeClr val="lt2"/>
              </a:buClr>
              <a:buSzPts val="816"/>
              <a:buFont typeface="Arial"/>
              <a:buChar char="‒"/>
              <a:defRPr sz="816">
                <a:solidFill>
                  <a:schemeClr val="lt2"/>
                </a:solidFill>
              </a:defRPr>
            </a:lvl6pPr>
            <a:lvl7pPr indent="-228600" lvl="6" marL="3200400" rtl="0" algn="l">
              <a:lnSpc>
                <a:spcPct val="100000"/>
              </a:lnSpc>
              <a:spcBef>
                <a:spcPts val="1225"/>
              </a:spcBef>
              <a:spcAft>
                <a:spcPts val="0"/>
              </a:spcAft>
              <a:buClr>
                <a:schemeClr val="lt2"/>
              </a:buClr>
              <a:buSzPts val="544"/>
              <a:buFont typeface="Arial"/>
              <a:buNone/>
              <a:defRPr sz="544">
                <a:solidFill>
                  <a:schemeClr val="lt2"/>
                </a:solidFill>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332" name="Google Shape;332;p38"/>
          <p:cNvSpPr txBox="1"/>
          <p:nvPr>
            <p:ph idx="33" type="body"/>
          </p:nvPr>
        </p:nvSpPr>
        <p:spPr>
          <a:xfrm>
            <a:off x="6374860" y="4483140"/>
            <a:ext cx="878100" cy="1344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dk1"/>
              </a:buClr>
              <a:buSzPts val="480"/>
              <a:buNone/>
              <a:defRPr b="0" sz="480">
                <a:solidFill>
                  <a:schemeClr val="dk1"/>
                </a:solidFill>
              </a:defRPr>
            </a:lvl1pPr>
            <a:lvl2pPr indent="-228600" lvl="1" marL="914400" rtl="0" algn="l">
              <a:lnSpc>
                <a:spcPct val="100000"/>
              </a:lnSpc>
              <a:spcBef>
                <a:spcPts val="408"/>
              </a:spcBef>
              <a:spcAft>
                <a:spcPts val="0"/>
              </a:spcAft>
              <a:buClr>
                <a:schemeClr val="lt2"/>
              </a:buClr>
              <a:buSzPts val="953"/>
              <a:buNone/>
              <a:defRPr b="1" sz="953">
                <a:solidFill>
                  <a:schemeClr val="lt2"/>
                </a:solidFill>
              </a:defRPr>
            </a:lvl2pPr>
            <a:lvl3pPr indent="-289115" lvl="2" marL="1371600" rtl="0" algn="l">
              <a:lnSpc>
                <a:spcPct val="100000"/>
              </a:lnSpc>
              <a:spcBef>
                <a:spcPts val="408"/>
              </a:spcBef>
              <a:spcAft>
                <a:spcPts val="0"/>
              </a:spcAft>
              <a:buClr>
                <a:schemeClr val="dk1"/>
              </a:buClr>
              <a:buSzPts val="953"/>
              <a:buFont typeface="Arial"/>
              <a:buChar char="›"/>
              <a:defRPr sz="953">
                <a:solidFill>
                  <a:schemeClr val="lt2"/>
                </a:solidFill>
              </a:defRPr>
            </a:lvl3pPr>
            <a:lvl4pPr indent="-289115" lvl="3" marL="1828800" rtl="0" algn="l">
              <a:lnSpc>
                <a:spcPct val="100000"/>
              </a:lnSpc>
              <a:spcBef>
                <a:spcPts val="408"/>
              </a:spcBef>
              <a:spcAft>
                <a:spcPts val="0"/>
              </a:spcAft>
              <a:buClr>
                <a:schemeClr val="dk1"/>
              </a:buClr>
              <a:buSzPts val="953"/>
              <a:buChar char="•"/>
              <a:defRPr sz="953">
                <a:solidFill>
                  <a:schemeClr val="lt2"/>
                </a:solidFill>
              </a:defRPr>
            </a:lvl4pPr>
            <a:lvl5pPr indent="-280416" lvl="4" marL="2286000" rtl="0" algn="l">
              <a:lnSpc>
                <a:spcPct val="100000"/>
              </a:lnSpc>
              <a:spcBef>
                <a:spcPts val="408"/>
              </a:spcBef>
              <a:spcAft>
                <a:spcPts val="0"/>
              </a:spcAft>
              <a:buClr>
                <a:schemeClr val="lt2"/>
              </a:buClr>
              <a:buSzPts val="816"/>
              <a:buChar char="•"/>
              <a:defRPr sz="816">
                <a:solidFill>
                  <a:schemeClr val="lt2"/>
                </a:solidFill>
              </a:defRPr>
            </a:lvl5pPr>
            <a:lvl6pPr indent="-280416" lvl="5" marL="2743200" rtl="0" algn="l">
              <a:lnSpc>
                <a:spcPct val="100000"/>
              </a:lnSpc>
              <a:spcBef>
                <a:spcPts val="408"/>
              </a:spcBef>
              <a:spcAft>
                <a:spcPts val="0"/>
              </a:spcAft>
              <a:buClr>
                <a:schemeClr val="lt2"/>
              </a:buClr>
              <a:buSzPts val="816"/>
              <a:buFont typeface="Arial"/>
              <a:buChar char="‒"/>
              <a:defRPr sz="816">
                <a:solidFill>
                  <a:schemeClr val="lt2"/>
                </a:solidFill>
              </a:defRPr>
            </a:lvl6pPr>
            <a:lvl7pPr indent="-228600" lvl="6" marL="3200400" rtl="0" algn="l">
              <a:lnSpc>
                <a:spcPct val="100000"/>
              </a:lnSpc>
              <a:spcBef>
                <a:spcPts val="1225"/>
              </a:spcBef>
              <a:spcAft>
                <a:spcPts val="0"/>
              </a:spcAft>
              <a:buClr>
                <a:schemeClr val="lt2"/>
              </a:buClr>
              <a:buSzPts val="544"/>
              <a:buFont typeface="Arial"/>
              <a:buNone/>
              <a:defRPr sz="544">
                <a:solidFill>
                  <a:schemeClr val="lt2"/>
                </a:solidFill>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333" name="Google Shape;333;p38"/>
          <p:cNvSpPr txBox="1"/>
          <p:nvPr>
            <p:ph idx="34" type="body"/>
          </p:nvPr>
        </p:nvSpPr>
        <p:spPr>
          <a:xfrm>
            <a:off x="6374860" y="4339710"/>
            <a:ext cx="878100" cy="1344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lt1"/>
              </a:buClr>
              <a:buSzPts val="480"/>
              <a:buNone/>
              <a:defRPr b="1" sz="480">
                <a:solidFill>
                  <a:schemeClr val="lt1"/>
                </a:solidFill>
              </a:defRPr>
            </a:lvl1pPr>
            <a:lvl2pPr indent="-228600" lvl="1" marL="914400" rtl="0" algn="l">
              <a:lnSpc>
                <a:spcPct val="100000"/>
              </a:lnSpc>
              <a:spcBef>
                <a:spcPts val="408"/>
              </a:spcBef>
              <a:spcAft>
                <a:spcPts val="0"/>
              </a:spcAft>
              <a:buClr>
                <a:schemeClr val="lt2"/>
              </a:buClr>
              <a:buSzPts val="953"/>
              <a:buNone/>
              <a:defRPr b="1" sz="953">
                <a:solidFill>
                  <a:schemeClr val="lt2"/>
                </a:solidFill>
              </a:defRPr>
            </a:lvl2pPr>
            <a:lvl3pPr indent="-289115" lvl="2" marL="1371600" rtl="0" algn="l">
              <a:lnSpc>
                <a:spcPct val="100000"/>
              </a:lnSpc>
              <a:spcBef>
                <a:spcPts val="408"/>
              </a:spcBef>
              <a:spcAft>
                <a:spcPts val="0"/>
              </a:spcAft>
              <a:buClr>
                <a:schemeClr val="dk1"/>
              </a:buClr>
              <a:buSzPts val="953"/>
              <a:buFont typeface="Arial"/>
              <a:buChar char="›"/>
              <a:defRPr sz="953">
                <a:solidFill>
                  <a:schemeClr val="lt2"/>
                </a:solidFill>
              </a:defRPr>
            </a:lvl3pPr>
            <a:lvl4pPr indent="-289115" lvl="3" marL="1828800" rtl="0" algn="l">
              <a:lnSpc>
                <a:spcPct val="100000"/>
              </a:lnSpc>
              <a:spcBef>
                <a:spcPts val="408"/>
              </a:spcBef>
              <a:spcAft>
                <a:spcPts val="0"/>
              </a:spcAft>
              <a:buClr>
                <a:schemeClr val="dk1"/>
              </a:buClr>
              <a:buSzPts val="953"/>
              <a:buChar char="•"/>
              <a:defRPr sz="953">
                <a:solidFill>
                  <a:schemeClr val="lt2"/>
                </a:solidFill>
              </a:defRPr>
            </a:lvl4pPr>
            <a:lvl5pPr indent="-280416" lvl="4" marL="2286000" rtl="0" algn="l">
              <a:lnSpc>
                <a:spcPct val="100000"/>
              </a:lnSpc>
              <a:spcBef>
                <a:spcPts val="408"/>
              </a:spcBef>
              <a:spcAft>
                <a:spcPts val="0"/>
              </a:spcAft>
              <a:buClr>
                <a:schemeClr val="lt2"/>
              </a:buClr>
              <a:buSzPts val="816"/>
              <a:buChar char="•"/>
              <a:defRPr sz="816">
                <a:solidFill>
                  <a:schemeClr val="lt2"/>
                </a:solidFill>
              </a:defRPr>
            </a:lvl5pPr>
            <a:lvl6pPr indent="-280416" lvl="5" marL="2743200" rtl="0" algn="l">
              <a:lnSpc>
                <a:spcPct val="100000"/>
              </a:lnSpc>
              <a:spcBef>
                <a:spcPts val="408"/>
              </a:spcBef>
              <a:spcAft>
                <a:spcPts val="0"/>
              </a:spcAft>
              <a:buClr>
                <a:schemeClr val="lt2"/>
              </a:buClr>
              <a:buSzPts val="816"/>
              <a:buFont typeface="Arial"/>
              <a:buChar char="‒"/>
              <a:defRPr sz="816">
                <a:solidFill>
                  <a:schemeClr val="lt2"/>
                </a:solidFill>
              </a:defRPr>
            </a:lvl6pPr>
            <a:lvl7pPr indent="-228600" lvl="6" marL="3200400" rtl="0" algn="l">
              <a:lnSpc>
                <a:spcPct val="100000"/>
              </a:lnSpc>
              <a:spcBef>
                <a:spcPts val="1225"/>
              </a:spcBef>
              <a:spcAft>
                <a:spcPts val="0"/>
              </a:spcAft>
              <a:buClr>
                <a:schemeClr val="lt2"/>
              </a:buClr>
              <a:buSzPts val="544"/>
              <a:buFont typeface="Arial"/>
              <a:buNone/>
              <a:defRPr sz="544">
                <a:solidFill>
                  <a:schemeClr val="lt2"/>
                </a:solidFill>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334" name="Google Shape;334;p38"/>
          <p:cNvSpPr txBox="1"/>
          <p:nvPr>
            <p:ph idx="35" type="body"/>
          </p:nvPr>
        </p:nvSpPr>
        <p:spPr>
          <a:xfrm>
            <a:off x="7259845" y="4481795"/>
            <a:ext cx="878100" cy="1344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dk1"/>
              </a:buClr>
              <a:buSzPts val="480"/>
              <a:buNone/>
              <a:defRPr b="0" sz="480">
                <a:solidFill>
                  <a:schemeClr val="dk1"/>
                </a:solidFill>
              </a:defRPr>
            </a:lvl1pPr>
            <a:lvl2pPr indent="-228600" lvl="1" marL="914400" rtl="0" algn="l">
              <a:lnSpc>
                <a:spcPct val="100000"/>
              </a:lnSpc>
              <a:spcBef>
                <a:spcPts val="408"/>
              </a:spcBef>
              <a:spcAft>
                <a:spcPts val="0"/>
              </a:spcAft>
              <a:buClr>
                <a:schemeClr val="lt2"/>
              </a:buClr>
              <a:buSzPts val="953"/>
              <a:buNone/>
              <a:defRPr b="1" sz="953">
                <a:solidFill>
                  <a:schemeClr val="lt2"/>
                </a:solidFill>
              </a:defRPr>
            </a:lvl2pPr>
            <a:lvl3pPr indent="-289115" lvl="2" marL="1371600" rtl="0" algn="l">
              <a:lnSpc>
                <a:spcPct val="100000"/>
              </a:lnSpc>
              <a:spcBef>
                <a:spcPts val="408"/>
              </a:spcBef>
              <a:spcAft>
                <a:spcPts val="0"/>
              </a:spcAft>
              <a:buClr>
                <a:schemeClr val="dk1"/>
              </a:buClr>
              <a:buSzPts val="953"/>
              <a:buFont typeface="Arial"/>
              <a:buChar char="›"/>
              <a:defRPr sz="953">
                <a:solidFill>
                  <a:schemeClr val="lt2"/>
                </a:solidFill>
              </a:defRPr>
            </a:lvl3pPr>
            <a:lvl4pPr indent="-289115" lvl="3" marL="1828800" rtl="0" algn="l">
              <a:lnSpc>
                <a:spcPct val="100000"/>
              </a:lnSpc>
              <a:spcBef>
                <a:spcPts val="408"/>
              </a:spcBef>
              <a:spcAft>
                <a:spcPts val="0"/>
              </a:spcAft>
              <a:buClr>
                <a:schemeClr val="dk1"/>
              </a:buClr>
              <a:buSzPts val="953"/>
              <a:buChar char="•"/>
              <a:defRPr sz="953">
                <a:solidFill>
                  <a:schemeClr val="lt2"/>
                </a:solidFill>
              </a:defRPr>
            </a:lvl4pPr>
            <a:lvl5pPr indent="-280416" lvl="4" marL="2286000" rtl="0" algn="l">
              <a:lnSpc>
                <a:spcPct val="100000"/>
              </a:lnSpc>
              <a:spcBef>
                <a:spcPts val="408"/>
              </a:spcBef>
              <a:spcAft>
                <a:spcPts val="0"/>
              </a:spcAft>
              <a:buClr>
                <a:schemeClr val="lt2"/>
              </a:buClr>
              <a:buSzPts val="816"/>
              <a:buChar char="•"/>
              <a:defRPr sz="816">
                <a:solidFill>
                  <a:schemeClr val="lt2"/>
                </a:solidFill>
              </a:defRPr>
            </a:lvl5pPr>
            <a:lvl6pPr indent="-280416" lvl="5" marL="2743200" rtl="0" algn="l">
              <a:lnSpc>
                <a:spcPct val="100000"/>
              </a:lnSpc>
              <a:spcBef>
                <a:spcPts val="408"/>
              </a:spcBef>
              <a:spcAft>
                <a:spcPts val="0"/>
              </a:spcAft>
              <a:buClr>
                <a:schemeClr val="lt2"/>
              </a:buClr>
              <a:buSzPts val="816"/>
              <a:buFont typeface="Arial"/>
              <a:buChar char="‒"/>
              <a:defRPr sz="816">
                <a:solidFill>
                  <a:schemeClr val="lt2"/>
                </a:solidFill>
              </a:defRPr>
            </a:lvl6pPr>
            <a:lvl7pPr indent="-228600" lvl="6" marL="3200400" rtl="0" algn="l">
              <a:lnSpc>
                <a:spcPct val="100000"/>
              </a:lnSpc>
              <a:spcBef>
                <a:spcPts val="1225"/>
              </a:spcBef>
              <a:spcAft>
                <a:spcPts val="0"/>
              </a:spcAft>
              <a:buClr>
                <a:schemeClr val="lt2"/>
              </a:buClr>
              <a:buSzPts val="544"/>
              <a:buFont typeface="Arial"/>
              <a:buNone/>
              <a:defRPr sz="544">
                <a:solidFill>
                  <a:schemeClr val="lt2"/>
                </a:solidFill>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335" name="Google Shape;335;p38"/>
          <p:cNvSpPr txBox="1"/>
          <p:nvPr>
            <p:ph idx="36" type="body"/>
          </p:nvPr>
        </p:nvSpPr>
        <p:spPr>
          <a:xfrm>
            <a:off x="7259845" y="4338365"/>
            <a:ext cx="878100" cy="1344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lt1"/>
              </a:buClr>
              <a:buSzPts val="480"/>
              <a:buNone/>
              <a:defRPr b="1" sz="480">
                <a:solidFill>
                  <a:schemeClr val="lt1"/>
                </a:solidFill>
              </a:defRPr>
            </a:lvl1pPr>
            <a:lvl2pPr indent="-228600" lvl="1" marL="914400" rtl="0" algn="l">
              <a:lnSpc>
                <a:spcPct val="100000"/>
              </a:lnSpc>
              <a:spcBef>
                <a:spcPts val="408"/>
              </a:spcBef>
              <a:spcAft>
                <a:spcPts val="0"/>
              </a:spcAft>
              <a:buClr>
                <a:schemeClr val="lt2"/>
              </a:buClr>
              <a:buSzPts val="953"/>
              <a:buNone/>
              <a:defRPr b="1" sz="953">
                <a:solidFill>
                  <a:schemeClr val="lt2"/>
                </a:solidFill>
              </a:defRPr>
            </a:lvl2pPr>
            <a:lvl3pPr indent="-289115" lvl="2" marL="1371600" rtl="0" algn="l">
              <a:lnSpc>
                <a:spcPct val="100000"/>
              </a:lnSpc>
              <a:spcBef>
                <a:spcPts val="408"/>
              </a:spcBef>
              <a:spcAft>
                <a:spcPts val="0"/>
              </a:spcAft>
              <a:buClr>
                <a:schemeClr val="dk1"/>
              </a:buClr>
              <a:buSzPts val="953"/>
              <a:buFont typeface="Arial"/>
              <a:buChar char="›"/>
              <a:defRPr sz="953">
                <a:solidFill>
                  <a:schemeClr val="lt2"/>
                </a:solidFill>
              </a:defRPr>
            </a:lvl3pPr>
            <a:lvl4pPr indent="-289115" lvl="3" marL="1828800" rtl="0" algn="l">
              <a:lnSpc>
                <a:spcPct val="100000"/>
              </a:lnSpc>
              <a:spcBef>
                <a:spcPts val="408"/>
              </a:spcBef>
              <a:spcAft>
                <a:spcPts val="0"/>
              </a:spcAft>
              <a:buClr>
                <a:schemeClr val="dk1"/>
              </a:buClr>
              <a:buSzPts val="953"/>
              <a:buChar char="•"/>
              <a:defRPr sz="953">
                <a:solidFill>
                  <a:schemeClr val="lt2"/>
                </a:solidFill>
              </a:defRPr>
            </a:lvl4pPr>
            <a:lvl5pPr indent="-280416" lvl="4" marL="2286000" rtl="0" algn="l">
              <a:lnSpc>
                <a:spcPct val="100000"/>
              </a:lnSpc>
              <a:spcBef>
                <a:spcPts val="408"/>
              </a:spcBef>
              <a:spcAft>
                <a:spcPts val="0"/>
              </a:spcAft>
              <a:buClr>
                <a:schemeClr val="lt2"/>
              </a:buClr>
              <a:buSzPts val="816"/>
              <a:buChar char="•"/>
              <a:defRPr sz="816">
                <a:solidFill>
                  <a:schemeClr val="lt2"/>
                </a:solidFill>
              </a:defRPr>
            </a:lvl5pPr>
            <a:lvl6pPr indent="-280416" lvl="5" marL="2743200" rtl="0" algn="l">
              <a:lnSpc>
                <a:spcPct val="100000"/>
              </a:lnSpc>
              <a:spcBef>
                <a:spcPts val="408"/>
              </a:spcBef>
              <a:spcAft>
                <a:spcPts val="0"/>
              </a:spcAft>
              <a:buClr>
                <a:schemeClr val="lt2"/>
              </a:buClr>
              <a:buSzPts val="816"/>
              <a:buFont typeface="Arial"/>
              <a:buChar char="‒"/>
              <a:defRPr sz="816">
                <a:solidFill>
                  <a:schemeClr val="lt2"/>
                </a:solidFill>
              </a:defRPr>
            </a:lvl6pPr>
            <a:lvl7pPr indent="-228600" lvl="6" marL="3200400" rtl="0" algn="l">
              <a:lnSpc>
                <a:spcPct val="100000"/>
              </a:lnSpc>
              <a:spcBef>
                <a:spcPts val="1225"/>
              </a:spcBef>
              <a:spcAft>
                <a:spcPts val="0"/>
              </a:spcAft>
              <a:buClr>
                <a:schemeClr val="lt2"/>
              </a:buClr>
              <a:buSzPts val="544"/>
              <a:buFont typeface="Arial"/>
              <a:buNone/>
              <a:defRPr sz="544">
                <a:solidFill>
                  <a:schemeClr val="lt2"/>
                </a:solidFill>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336" name="Google Shape;336;p38"/>
          <p:cNvSpPr txBox="1"/>
          <p:nvPr>
            <p:ph idx="12" type="sldNum"/>
          </p:nvPr>
        </p:nvSpPr>
        <p:spPr>
          <a:xfrm>
            <a:off x="176213" y="122270"/>
            <a:ext cx="143100" cy="171300"/>
          </a:xfrm>
          <a:prstGeom prst="rect">
            <a:avLst/>
          </a:prstGeom>
          <a:noFill/>
          <a:ln>
            <a:noFill/>
          </a:ln>
        </p:spPr>
        <p:txBody>
          <a:bodyPr anchorCtr="0" anchor="ctr" bIns="0" lIns="0" spcFirstLastPara="1" rIns="0" wrap="square" tIns="0">
            <a:noAutofit/>
          </a:bodyPr>
          <a:lstStyle>
            <a:lvl1pPr indent="0" lvl="0" marL="0" rtl="0" algn="ctr">
              <a:spcBef>
                <a:spcPts val="0"/>
              </a:spcBef>
              <a:buNone/>
              <a:defRPr b="0" i="0" sz="600" u="none" cap="none" strike="noStrike">
                <a:solidFill>
                  <a:schemeClr val="lt1"/>
                </a:solidFill>
                <a:latin typeface="Arial"/>
                <a:ea typeface="Arial"/>
                <a:cs typeface="Arial"/>
                <a:sym typeface="Arial"/>
              </a:defRPr>
            </a:lvl1pPr>
            <a:lvl2pPr indent="0" lvl="1" marL="0" rtl="0" algn="ctr">
              <a:spcBef>
                <a:spcPts val="0"/>
              </a:spcBef>
              <a:buNone/>
              <a:defRPr b="0" i="0" sz="600" u="none" cap="none" strike="noStrike">
                <a:solidFill>
                  <a:schemeClr val="lt1"/>
                </a:solidFill>
                <a:latin typeface="Arial"/>
                <a:ea typeface="Arial"/>
                <a:cs typeface="Arial"/>
                <a:sym typeface="Arial"/>
              </a:defRPr>
            </a:lvl2pPr>
            <a:lvl3pPr indent="0" lvl="2" marL="0" rtl="0" algn="ctr">
              <a:spcBef>
                <a:spcPts val="0"/>
              </a:spcBef>
              <a:buNone/>
              <a:defRPr b="0" i="0" sz="600" u="none" cap="none" strike="noStrike">
                <a:solidFill>
                  <a:schemeClr val="lt1"/>
                </a:solidFill>
                <a:latin typeface="Arial"/>
                <a:ea typeface="Arial"/>
                <a:cs typeface="Arial"/>
                <a:sym typeface="Arial"/>
              </a:defRPr>
            </a:lvl3pPr>
            <a:lvl4pPr indent="0" lvl="3" marL="0" rtl="0" algn="ctr">
              <a:spcBef>
                <a:spcPts val="0"/>
              </a:spcBef>
              <a:buNone/>
              <a:defRPr b="0" i="0" sz="600" u="none" cap="none" strike="noStrike">
                <a:solidFill>
                  <a:schemeClr val="lt1"/>
                </a:solidFill>
                <a:latin typeface="Arial"/>
                <a:ea typeface="Arial"/>
                <a:cs typeface="Arial"/>
                <a:sym typeface="Arial"/>
              </a:defRPr>
            </a:lvl4pPr>
            <a:lvl5pPr indent="0" lvl="4" marL="0" rtl="0" algn="ctr">
              <a:spcBef>
                <a:spcPts val="0"/>
              </a:spcBef>
              <a:buNone/>
              <a:defRPr b="0" i="0" sz="600" u="none" cap="none" strike="noStrike">
                <a:solidFill>
                  <a:schemeClr val="lt1"/>
                </a:solidFill>
                <a:latin typeface="Arial"/>
                <a:ea typeface="Arial"/>
                <a:cs typeface="Arial"/>
                <a:sym typeface="Arial"/>
              </a:defRPr>
            </a:lvl5pPr>
            <a:lvl6pPr indent="0" lvl="5" marL="0" rtl="0" algn="ctr">
              <a:spcBef>
                <a:spcPts val="0"/>
              </a:spcBef>
              <a:buNone/>
              <a:defRPr b="0" i="0" sz="600" u="none" cap="none" strike="noStrike">
                <a:solidFill>
                  <a:schemeClr val="lt1"/>
                </a:solidFill>
                <a:latin typeface="Arial"/>
                <a:ea typeface="Arial"/>
                <a:cs typeface="Arial"/>
                <a:sym typeface="Arial"/>
              </a:defRPr>
            </a:lvl6pPr>
            <a:lvl7pPr indent="0" lvl="6" marL="0" rtl="0" algn="ctr">
              <a:spcBef>
                <a:spcPts val="0"/>
              </a:spcBef>
              <a:buNone/>
              <a:defRPr b="0" i="0" sz="600" u="none" cap="none" strike="noStrike">
                <a:solidFill>
                  <a:schemeClr val="lt1"/>
                </a:solidFill>
                <a:latin typeface="Arial"/>
                <a:ea typeface="Arial"/>
                <a:cs typeface="Arial"/>
                <a:sym typeface="Arial"/>
              </a:defRPr>
            </a:lvl7pPr>
            <a:lvl8pPr indent="0" lvl="7" marL="0" rtl="0" algn="ctr">
              <a:spcBef>
                <a:spcPts val="0"/>
              </a:spcBef>
              <a:buNone/>
              <a:defRPr b="0" i="0" sz="600" u="none" cap="none" strike="noStrike">
                <a:solidFill>
                  <a:schemeClr val="lt1"/>
                </a:solidFill>
                <a:latin typeface="Arial"/>
                <a:ea typeface="Arial"/>
                <a:cs typeface="Arial"/>
                <a:sym typeface="Arial"/>
              </a:defRPr>
            </a:lvl8pPr>
            <a:lvl9pPr indent="0" lvl="8" marL="0" rtl="0" algn="ctr">
              <a:spcBef>
                <a:spcPts val="0"/>
              </a:spcBef>
              <a:buNone/>
              <a:defRPr b="0" i="0" sz="600" u="none" cap="none" strike="noStrike">
                <a:solidFill>
                  <a:schemeClr val="lt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cxnSp>
        <p:nvCxnSpPr>
          <p:cNvPr id="337" name="Google Shape;337;p38"/>
          <p:cNvCxnSpPr/>
          <p:nvPr/>
        </p:nvCxnSpPr>
        <p:spPr>
          <a:xfrm>
            <a:off x="175432" y="297402"/>
            <a:ext cx="144000" cy="0"/>
          </a:xfrm>
          <a:prstGeom prst="straightConnector1">
            <a:avLst/>
          </a:prstGeom>
          <a:noFill/>
          <a:ln cap="flat" cmpd="sng" w="12700">
            <a:solidFill>
              <a:schemeClr val="lt1"/>
            </a:solidFill>
            <a:prstDash val="solid"/>
            <a:miter lim="800000"/>
            <a:headEnd len="sm" w="sm" type="none"/>
            <a:tailEnd len="sm" w="sm" type="none"/>
          </a:ln>
        </p:spPr>
      </p:cxnSp>
      <p:sp>
        <p:nvSpPr>
          <p:cNvPr id="338" name="Google Shape;338;p38"/>
          <p:cNvSpPr txBox="1"/>
          <p:nvPr>
            <p:ph idx="37" type="body"/>
          </p:nvPr>
        </p:nvSpPr>
        <p:spPr>
          <a:xfrm>
            <a:off x="173036" y="768659"/>
            <a:ext cx="2684700" cy="274500"/>
          </a:xfrm>
          <a:prstGeom prst="rect">
            <a:avLst/>
          </a:prstGeom>
          <a:noFill/>
          <a:ln>
            <a:noFill/>
          </a:ln>
        </p:spPr>
        <p:txBody>
          <a:bodyPr anchorCtr="0" anchor="ctr" bIns="0" lIns="0" spcFirstLastPara="1" rIns="0" wrap="square" tIns="0">
            <a:normAutofit/>
          </a:bodyPr>
          <a:lstStyle>
            <a:lvl1pPr indent="-228600" lvl="0" marL="457200" rtl="0" algn="l">
              <a:lnSpc>
                <a:spcPct val="100000"/>
              </a:lnSpc>
              <a:spcBef>
                <a:spcPts val="0"/>
              </a:spcBef>
              <a:spcAft>
                <a:spcPts val="0"/>
              </a:spcAft>
              <a:buClr>
                <a:schemeClr val="lt1"/>
              </a:buClr>
              <a:buSzPts val="953"/>
              <a:buNone/>
              <a:defRPr b="1" sz="953" cap="none">
                <a:solidFill>
                  <a:schemeClr val="lt1"/>
                </a:solidFill>
                <a:latin typeface="Arial"/>
                <a:ea typeface="Arial"/>
                <a:cs typeface="Arial"/>
                <a:sym typeface="Arial"/>
              </a:defRPr>
            </a:lvl1pPr>
            <a:lvl2pPr indent="-228600" lvl="1" marL="914400" rtl="0" algn="l">
              <a:lnSpc>
                <a:spcPct val="100000"/>
              </a:lnSpc>
              <a:spcBef>
                <a:spcPts val="0"/>
              </a:spcBef>
              <a:spcAft>
                <a:spcPts val="0"/>
              </a:spcAft>
              <a:buClr>
                <a:srgbClr val="323C46"/>
              </a:buClr>
              <a:buSzPts val="1800"/>
              <a:buNone/>
              <a:defRPr/>
            </a:lvl2pPr>
            <a:lvl3pPr indent="-342900" lvl="2" marL="1371600" rtl="0" algn="l">
              <a:lnSpc>
                <a:spcPct val="100000"/>
              </a:lnSpc>
              <a:spcBef>
                <a:spcPts val="408"/>
              </a:spcBef>
              <a:spcAft>
                <a:spcPts val="0"/>
              </a:spcAft>
              <a:buSzPts val="1800"/>
              <a:buChar char="›"/>
              <a:defRPr/>
            </a:lvl3pPr>
            <a:lvl4pPr indent="-342900" lvl="3" marL="1828800" rtl="0" algn="l">
              <a:lnSpc>
                <a:spcPct val="100000"/>
              </a:lnSpc>
              <a:spcBef>
                <a:spcPts val="408"/>
              </a:spcBef>
              <a:spcAft>
                <a:spcPts val="0"/>
              </a:spcAft>
              <a:buSzPts val="1800"/>
              <a:buChar char="•"/>
              <a:defRPr/>
            </a:lvl4pPr>
            <a:lvl5pPr indent="-342900" lvl="4" marL="2286000" rtl="0" algn="l">
              <a:lnSpc>
                <a:spcPct val="100000"/>
              </a:lnSpc>
              <a:spcBef>
                <a:spcPts val="408"/>
              </a:spcBef>
              <a:spcAft>
                <a:spcPts val="0"/>
              </a:spcAft>
              <a:buClr>
                <a:srgbClr val="323C46"/>
              </a:buClr>
              <a:buSzPts val="1800"/>
              <a:buChar char="•"/>
              <a:defRPr/>
            </a:lvl5pPr>
            <a:lvl6pPr indent="-342900" lvl="5" marL="2743200" rtl="0" algn="l">
              <a:lnSpc>
                <a:spcPct val="90000"/>
              </a:lnSpc>
              <a:spcBef>
                <a:spcPts val="408"/>
              </a:spcBef>
              <a:spcAft>
                <a:spcPts val="0"/>
              </a:spcAft>
              <a:buClr>
                <a:schemeClr val="dk1"/>
              </a:buClr>
              <a:buSzPts val="1800"/>
              <a:buChar char="‒"/>
              <a:defRPr/>
            </a:lvl6pPr>
            <a:lvl7pPr indent="-228600" lvl="6" marL="3200400" rtl="0" algn="l">
              <a:lnSpc>
                <a:spcPct val="90000"/>
              </a:lnSpc>
              <a:spcBef>
                <a:spcPts val="1225"/>
              </a:spcBef>
              <a:spcAft>
                <a:spcPts val="0"/>
              </a:spcAft>
              <a:buClr>
                <a:srgbClr val="323C46"/>
              </a:buClr>
              <a:buSzPts val="1800"/>
              <a:buNone/>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339" name="Google Shape;339;p38"/>
          <p:cNvSpPr txBox="1"/>
          <p:nvPr>
            <p:ph idx="38" type="body"/>
          </p:nvPr>
        </p:nvSpPr>
        <p:spPr>
          <a:xfrm>
            <a:off x="195263" y="3708400"/>
            <a:ext cx="2665800" cy="417000"/>
          </a:xfrm>
          <a:prstGeom prst="rect">
            <a:avLst/>
          </a:prstGeom>
          <a:solidFill>
            <a:srgbClr val="EAF1F1">
              <a:alpha val="74900"/>
            </a:srgbClr>
          </a:solidFill>
          <a:ln>
            <a:noFill/>
          </a:ln>
        </p:spPr>
        <p:txBody>
          <a:bodyPr anchorCtr="0" anchor="t" bIns="91425" lIns="91425" spcFirstLastPara="1" rIns="91425" wrap="square" tIns="91425">
            <a:normAutofit/>
          </a:bodyPr>
          <a:lstStyle>
            <a:lvl1pPr indent="-228600" lvl="0" marL="457200" rtl="0" algn="l">
              <a:lnSpc>
                <a:spcPct val="100000"/>
              </a:lnSpc>
              <a:spcBef>
                <a:spcPts val="0"/>
              </a:spcBef>
              <a:spcAft>
                <a:spcPts val="0"/>
              </a:spcAft>
              <a:buClr>
                <a:schemeClr val="lt1"/>
              </a:buClr>
              <a:buSzPts val="800"/>
              <a:buNone/>
              <a:defRPr i="0" sz="800"/>
            </a:lvl1pPr>
            <a:lvl2pPr indent="-228600" lvl="1" marL="914400" rtl="0" algn="l">
              <a:lnSpc>
                <a:spcPct val="100000"/>
              </a:lnSpc>
              <a:spcBef>
                <a:spcPts val="408"/>
              </a:spcBef>
              <a:spcAft>
                <a:spcPts val="0"/>
              </a:spcAft>
              <a:buClr>
                <a:srgbClr val="323C46"/>
              </a:buClr>
              <a:buSzPts val="1800"/>
              <a:buNone/>
              <a:defRPr/>
            </a:lvl2pPr>
            <a:lvl3pPr indent="-342900" lvl="2" marL="1371600" rtl="0" algn="l">
              <a:lnSpc>
                <a:spcPct val="100000"/>
              </a:lnSpc>
              <a:spcBef>
                <a:spcPts val="408"/>
              </a:spcBef>
              <a:spcAft>
                <a:spcPts val="0"/>
              </a:spcAft>
              <a:buSzPts val="1800"/>
              <a:buChar char="›"/>
              <a:defRPr/>
            </a:lvl3pPr>
            <a:lvl4pPr indent="-342900" lvl="3" marL="1828800" rtl="0" algn="l">
              <a:lnSpc>
                <a:spcPct val="100000"/>
              </a:lnSpc>
              <a:spcBef>
                <a:spcPts val="408"/>
              </a:spcBef>
              <a:spcAft>
                <a:spcPts val="0"/>
              </a:spcAft>
              <a:buSzPts val="1800"/>
              <a:buChar char="•"/>
              <a:defRPr/>
            </a:lvl4pPr>
            <a:lvl5pPr indent="-342900" lvl="4" marL="2286000" rtl="0" algn="l">
              <a:lnSpc>
                <a:spcPct val="100000"/>
              </a:lnSpc>
              <a:spcBef>
                <a:spcPts val="408"/>
              </a:spcBef>
              <a:spcAft>
                <a:spcPts val="0"/>
              </a:spcAft>
              <a:buClr>
                <a:srgbClr val="323C46"/>
              </a:buClr>
              <a:buSzPts val="1800"/>
              <a:buChar char="•"/>
              <a:defRPr/>
            </a:lvl5pPr>
            <a:lvl6pPr indent="-342900" lvl="5" marL="2743200" rtl="0" algn="l">
              <a:lnSpc>
                <a:spcPct val="90000"/>
              </a:lnSpc>
              <a:spcBef>
                <a:spcPts val="408"/>
              </a:spcBef>
              <a:spcAft>
                <a:spcPts val="0"/>
              </a:spcAft>
              <a:buClr>
                <a:schemeClr val="dk1"/>
              </a:buClr>
              <a:buSzPts val="1800"/>
              <a:buChar char="‒"/>
              <a:defRPr/>
            </a:lvl6pPr>
            <a:lvl7pPr indent="-228600" lvl="6" marL="3200400" rtl="0" algn="l">
              <a:lnSpc>
                <a:spcPct val="90000"/>
              </a:lnSpc>
              <a:spcBef>
                <a:spcPts val="1225"/>
              </a:spcBef>
              <a:spcAft>
                <a:spcPts val="0"/>
              </a:spcAft>
              <a:buClr>
                <a:srgbClr val="323C46"/>
              </a:buClr>
              <a:buSzPts val="1800"/>
              <a:buNone/>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cxnSp>
        <p:nvCxnSpPr>
          <p:cNvPr id="340" name="Google Shape;340;p38"/>
          <p:cNvCxnSpPr/>
          <p:nvPr/>
        </p:nvCxnSpPr>
        <p:spPr>
          <a:xfrm>
            <a:off x="173037" y="3708400"/>
            <a:ext cx="0" cy="420600"/>
          </a:xfrm>
          <a:prstGeom prst="straightConnector1">
            <a:avLst/>
          </a:prstGeom>
          <a:noFill/>
          <a:ln cap="flat" cmpd="sng" w="38100">
            <a:solidFill>
              <a:schemeClr val="lt1"/>
            </a:solidFill>
            <a:prstDash val="solid"/>
            <a:miter lim="800000"/>
            <a:headEnd len="sm" w="sm" type="none"/>
            <a:tailEnd len="sm" w="sm" type="none"/>
          </a:ln>
        </p:spPr>
      </p:cxnSp>
      <p:sp>
        <p:nvSpPr>
          <p:cNvPr id="341" name="Google Shape;341;p38"/>
          <p:cNvSpPr txBox="1"/>
          <p:nvPr>
            <p:ph idx="11" type="ftr"/>
          </p:nvPr>
        </p:nvSpPr>
        <p:spPr>
          <a:xfrm>
            <a:off x="173037" y="4582718"/>
            <a:ext cx="8351100" cy="274500"/>
          </a:xfrm>
          <a:prstGeom prst="rect">
            <a:avLst/>
          </a:prstGeom>
          <a:noFill/>
          <a:ln>
            <a:noFill/>
          </a:ln>
        </p:spPr>
        <p:txBody>
          <a:bodyPr anchorCtr="0" anchor="t" bIns="0" lIns="0" spcFirstLastPara="1" rIns="0" wrap="square" tIns="0">
            <a:noAutofit/>
          </a:bodyPr>
          <a:lstStyle>
            <a:lvl1pPr lvl="0" rtl="0" algn="l">
              <a:spcBef>
                <a:spcPts val="0"/>
              </a:spcBef>
              <a:spcAft>
                <a:spcPts val="0"/>
              </a:spcAft>
              <a:buSzPts val="1400"/>
              <a:buNone/>
              <a:defRPr b="0" sz="500" cap="none">
                <a:latin typeface="Poppins"/>
                <a:ea typeface="Poppins"/>
                <a:cs typeface="Poppins"/>
                <a:sym typeface="Poppins"/>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ORGANISATION CHART">
  <p:cSld name="1_ORGANISATION CHART">
    <p:spTree>
      <p:nvGrpSpPr>
        <p:cNvPr id="342" name="Shape 342"/>
        <p:cNvGrpSpPr/>
        <p:nvPr/>
      </p:nvGrpSpPr>
      <p:grpSpPr>
        <a:xfrm>
          <a:off x="0" y="0"/>
          <a:ext cx="0" cy="0"/>
          <a:chOff x="0" y="0"/>
          <a:chExt cx="0" cy="0"/>
        </a:xfrm>
      </p:grpSpPr>
      <p:sp>
        <p:nvSpPr>
          <p:cNvPr id="343" name="Google Shape;343;p39"/>
          <p:cNvSpPr txBox="1"/>
          <p:nvPr>
            <p:ph type="title"/>
          </p:nvPr>
        </p:nvSpPr>
        <p:spPr>
          <a:xfrm>
            <a:off x="173036" y="479426"/>
            <a:ext cx="8348400" cy="274500"/>
          </a:xfrm>
          <a:prstGeom prst="rect">
            <a:avLst/>
          </a:prstGeom>
          <a:noFill/>
          <a:ln>
            <a:noFill/>
          </a:ln>
        </p:spPr>
        <p:txBody>
          <a:bodyPr anchorCtr="0" anchor="ctr" bIns="0" lIns="0" spcFirstLastPara="1" rIns="0" wrap="square" tIns="0">
            <a:noAutofit/>
          </a:bodyPr>
          <a:lstStyle>
            <a:lvl1pPr lvl="0" rtl="0" algn="l">
              <a:lnSpc>
                <a:spcPct val="90000"/>
              </a:lnSpc>
              <a:spcBef>
                <a:spcPts val="0"/>
              </a:spcBef>
              <a:spcAft>
                <a:spcPts val="0"/>
              </a:spcAft>
              <a:buClr>
                <a:schemeClr val="dk1"/>
              </a:buClr>
              <a:buSzPts val="1400"/>
              <a:buFont typeface="Arial Black"/>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44" name="Google Shape;344;p39"/>
          <p:cNvSpPr/>
          <p:nvPr>
            <p:ph idx="2" type="pic"/>
          </p:nvPr>
        </p:nvSpPr>
        <p:spPr>
          <a:xfrm>
            <a:off x="7420186" y="3569377"/>
            <a:ext cx="878100" cy="793200"/>
          </a:xfrm>
          <a:prstGeom prst="rect">
            <a:avLst/>
          </a:prstGeom>
          <a:noFill/>
          <a:ln>
            <a:noFill/>
          </a:ln>
        </p:spPr>
      </p:sp>
      <p:sp>
        <p:nvSpPr>
          <p:cNvPr id="345" name="Google Shape;345;p39"/>
          <p:cNvSpPr/>
          <p:nvPr>
            <p:ph idx="3" type="pic"/>
          </p:nvPr>
        </p:nvSpPr>
        <p:spPr>
          <a:xfrm>
            <a:off x="7420186" y="2297512"/>
            <a:ext cx="878100" cy="793200"/>
          </a:xfrm>
          <a:prstGeom prst="rect">
            <a:avLst/>
          </a:prstGeom>
          <a:noFill/>
          <a:ln>
            <a:noFill/>
          </a:ln>
        </p:spPr>
      </p:sp>
      <p:sp>
        <p:nvSpPr>
          <p:cNvPr id="346" name="Google Shape;346;p39"/>
          <p:cNvSpPr/>
          <p:nvPr>
            <p:ph idx="4" type="pic"/>
          </p:nvPr>
        </p:nvSpPr>
        <p:spPr>
          <a:xfrm>
            <a:off x="3447036" y="1047802"/>
            <a:ext cx="878100" cy="793200"/>
          </a:xfrm>
          <a:prstGeom prst="rect">
            <a:avLst/>
          </a:prstGeom>
          <a:noFill/>
          <a:ln>
            <a:noFill/>
          </a:ln>
        </p:spPr>
      </p:sp>
      <p:sp>
        <p:nvSpPr>
          <p:cNvPr id="347" name="Google Shape;347;p39"/>
          <p:cNvSpPr/>
          <p:nvPr>
            <p:ph idx="5" type="pic"/>
          </p:nvPr>
        </p:nvSpPr>
        <p:spPr>
          <a:xfrm>
            <a:off x="4771419" y="1047802"/>
            <a:ext cx="878100" cy="793200"/>
          </a:xfrm>
          <a:prstGeom prst="rect">
            <a:avLst/>
          </a:prstGeom>
          <a:noFill/>
          <a:ln>
            <a:noFill/>
          </a:ln>
        </p:spPr>
      </p:sp>
      <p:sp>
        <p:nvSpPr>
          <p:cNvPr id="348" name="Google Shape;348;p39"/>
          <p:cNvSpPr/>
          <p:nvPr>
            <p:ph idx="6" type="pic"/>
          </p:nvPr>
        </p:nvSpPr>
        <p:spPr>
          <a:xfrm>
            <a:off x="6095803" y="1047802"/>
            <a:ext cx="878100" cy="793200"/>
          </a:xfrm>
          <a:prstGeom prst="rect">
            <a:avLst/>
          </a:prstGeom>
          <a:noFill/>
          <a:ln>
            <a:noFill/>
          </a:ln>
        </p:spPr>
      </p:sp>
      <p:sp>
        <p:nvSpPr>
          <p:cNvPr id="349" name="Google Shape;349;p39"/>
          <p:cNvSpPr/>
          <p:nvPr>
            <p:ph idx="7" type="pic"/>
          </p:nvPr>
        </p:nvSpPr>
        <p:spPr>
          <a:xfrm>
            <a:off x="7420186" y="1047802"/>
            <a:ext cx="878100" cy="793200"/>
          </a:xfrm>
          <a:prstGeom prst="rect">
            <a:avLst/>
          </a:prstGeom>
          <a:noFill/>
          <a:ln>
            <a:noFill/>
          </a:ln>
        </p:spPr>
      </p:sp>
      <p:sp>
        <p:nvSpPr>
          <p:cNvPr id="350" name="Google Shape;350;p39"/>
          <p:cNvSpPr/>
          <p:nvPr>
            <p:ph idx="8" type="pic"/>
          </p:nvPr>
        </p:nvSpPr>
        <p:spPr>
          <a:xfrm>
            <a:off x="798269" y="1047802"/>
            <a:ext cx="878100" cy="793200"/>
          </a:xfrm>
          <a:prstGeom prst="rect">
            <a:avLst/>
          </a:prstGeom>
          <a:noFill/>
          <a:ln>
            <a:noFill/>
          </a:ln>
        </p:spPr>
      </p:sp>
      <p:sp>
        <p:nvSpPr>
          <p:cNvPr id="351" name="Google Shape;351;p39"/>
          <p:cNvSpPr/>
          <p:nvPr>
            <p:ph idx="9" type="pic"/>
          </p:nvPr>
        </p:nvSpPr>
        <p:spPr>
          <a:xfrm>
            <a:off x="2122653" y="1047802"/>
            <a:ext cx="878100" cy="793200"/>
          </a:xfrm>
          <a:prstGeom prst="rect">
            <a:avLst/>
          </a:prstGeom>
          <a:noFill/>
          <a:ln>
            <a:noFill/>
          </a:ln>
        </p:spPr>
      </p:sp>
      <p:sp>
        <p:nvSpPr>
          <p:cNvPr id="352" name="Google Shape;352;p39"/>
          <p:cNvSpPr txBox="1"/>
          <p:nvPr>
            <p:ph idx="1" type="body"/>
          </p:nvPr>
        </p:nvSpPr>
        <p:spPr>
          <a:xfrm>
            <a:off x="798629" y="2027031"/>
            <a:ext cx="878100" cy="1344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dk1"/>
              </a:buClr>
              <a:buSzPts val="540"/>
              <a:buNone/>
              <a:defRPr b="0" sz="540">
                <a:solidFill>
                  <a:schemeClr val="dk1"/>
                </a:solidFill>
              </a:defRPr>
            </a:lvl1pPr>
            <a:lvl2pPr indent="-228600" lvl="1" marL="914400" rtl="0" algn="l">
              <a:lnSpc>
                <a:spcPct val="100000"/>
              </a:lnSpc>
              <a:spcBef>
                <a:spcPts val="408"/>
              </a:spcBef>
              <a:spcAft>
                <a:spcPts val="0"/>
              </a:spcAft>
              <a:buClr>
                <a:schemeClr val="lt2"/>
              </a:buClr>
              <a:buSzPts val="953"/>
              <a:buNone/>
              <a:defRPr b="1" sz="953">
                <a:solidFill>
                  <a:schemeClr val="lt2"/>
                </a:solidFill>
              </a:defRPr>
            </a:lvl2pPr>
            <a:lvl3pPr indent="-289115" lvl="2" marL="1371600" rtl="0" algn="l">
              <a:lnSpc>
                <a:spcPct val="100000"/>
              </a:lnSpc>
              <a:spcBef>
                <a:spcPts val="408"/>
              </a:spcBef>
              <a:spcAft>
                <a:spcPts val="0"/>
              </a:spcAft>
              <a:buClr>
                <a:schemeClr val="dk1"/>
              </a:buClr>
              <a:buSzPts val="953"/>
              <a:buFont typeface="Arial"/>
              <a:buChar char="›"/>
              <a:defRPr sz="953">
                <a:solidFill>
                  <a:schemeClr val="lt2"/>
                </a:solidFill>
              </a:defRPr>
            </a:lvl3pPr>
            <a:lvl4pPr indent="-289115" lvl="3" marL="1828800" rtl="0" algn="l">
              <a:lnSpc>
                <a:spcPct val="100000"/>
              </a:lnSpc>
              <a:spcBef>
                <a:spcPts val="408"/>
              </a:spcBef>
              <a:spcAft>
                <a:spcPts val="0"/>
              </a:spcAft>
              <a:buClr>
                <a:schemeClr val="dk1"/>
              </a:buClr>
              <a:buSzPts val="953"/>
              <a:buChar char="•"/>
              <a:defRPr sz="953">
                <a:solidFill>
                  <a:schemeClr val="lt2"/>
                </a:solidFill>
              </a:defRPr>
            </a:lvl4pPr>
            <a:lvl5pPr indent="-280416" lvl="4" marL="2286000" rtl="0" algn="l">
              <a:lnSpc>
                <a:spcPct val="100000"/>
              </a:lnSpc>
              <a:spcBef>
                <a:spcPts val="408"/>
              </a:spcBef>
              <a:spcAft>
                <a:spcPts val="0"/>
              </a:spcAft>
              <a:buClr>
                <a:schemeClr val="lt2"/>
              </a:buClr>
              <a:buSzPts val="816"/>
              <a:buChar char="•"/>
              <a:defRPr sz="816">
                <a:solidFill>
                  <a:schemeClr val="lt2"/>
                </a:solidFill>
              </a:defRPr>
            </a:lvl5pPr>
            <a:lvl6pPr indent="-280416" lvl="5" marL="2743200" rtl="0" algn="l">
              <a:lnSpc>
                <a:spcPct val="100000"/>
              </a:lnSpc>
              <a:spcBef>
                <a:spcPts val="408"/>
              </a:spcBef>
              <a:spcAft>
                <a:spcPts val="0"/>
              </a:spcAft>
              <a:buClr>
                <a:schemeClr val="lt2"/>
              </a:buClr>
              <a:buSzPts val="816"/>
              <a:buFont typeface="Arial"/>
              <a:buChar char="‒"/>
              <a:defRPr sz="816">
                <a:solidFill>
                  <a:schemeClr val="lt2"/>
                </a:solidFill>
              </a:defRPr>
            </a:lvl6pPr>
            <a:lvl7pPr indent="-228600" lvl="6" marL="3200400" rtl="0" algn="l">
              <a:lnSpc>
                <a:spcPct val="100000"/>
              </a:lnSpc>
              <a:spcBef>
                <a:spcPts val="1225"/>
              </a:spcBef>
              <a:spcAft>
                <a:spcPts val="0"/>
              </a:spcAft>
              <a:buClr>
                <a:schemeClr val="lt2"/>
              </a:buClr>
              <a:buSzPts val="544"/>
              <a:buFont typeface="Arial"/>
              <a:buNone/>
              <a:defRPr sz="544">
                <a:solidFill>
                  <a:schemeClr val="lt2"/>
                </a:solidFill>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353" name="Google Shape;353;p39"/>
          <p:cNvSpPr txBox="1"/>
          <p:nvPr>
            <p:ph idx="13" type="body"/>
          </p:nvPr>
        </p:nvSpPr>
        <p:spPr>
          <a:xfrm>
            <a:off x="798629" y="1883689"/>
            <a:ext cx="878100" cy="1344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lt1"/>
              </a:buClr>
              <a:buSzPts val="540"/>
              <a:buNone/>
              <a:defRPr b="1" sz="540">
                <a:solidFill>
                  <a:schemeClr val="lt1"/>
                </a:solidFill>
              </a:defRPr>
            </a:lvl1pPr>
            <a:lvl2pPr indent="-228600" lvl="1" marL="914400" rtl="0" algn="l">
              <a:lnSpc>
                <a:spcPct val="100000"/>
              </a:lnSpc>
              <a:spcBef>
                <a:spcPts val="408"/>
              </a:spcBef>
              <a:spcAft>
                <a:spcPts val="0"/>
              </a:spcAft>
              <a:buClr>
                <a:schemeClr val="lt2"/>
              </a:buClr>
              <a:buSzPts val="953"/>
              <a:buNone/>
              <a:defRPr b="1" sz="953">
                <a:solidFill>
                  <a:schemeClr val="lt2"/>
                </a:solidFill>
              </a:defRPr>
            </a:lvl2pPr>
            <a:lvl3pPr indent="-289115" lvl="2" marL="1371600" rtl="0" algn="l">
              <a:lnSpc>
                <a:spcPct val="100000"/>
              </a:lnSpc>
              <a:spcBef>
                <a:spcPts val="408"/>
              </a:spcBef>
              <a:spcAft>
                <a:spcPts val="0"/>
              </a:spcAft>
              <a:buClr>
                <a:schemeClr val="dk1"/>
              </a:buClr>
              <a:buSzPts val="953"/>
              <a:buFont typeface="Arial"/>
              <a:buChar char="›"/>
              <a:defRPr sz="953">
                <a:solidFill>
                  <a:schemeClr val="lt2"/>
                </a:solidFill>
              </a:defRPr>
            </a:lvl3pPr>
            <a:lvl4pPr indent="-289115" lvl="3" marL="1828800" rtl="0" algn="l">
              <a:lnSpc>
                <a:spcPct val="100000"/>
              </a:lnSpc>
              <a:spcBef>
                <a:spcPts val="408"/>
              </a:spcBef>
              <a:spcAft>
                <a:spcPts val="0"/>
              </a:spcAft>
              <a:buClr>
                <a:schemeClr val="dk1"/>
              </a:buClr>
              <a:buSzPts val="953"/>
              <a:buChar char="•"/>
              <a:defRPr sz="953">
                <a:solidFill>
                  <a:schemeClr val="lt2"/>
                </a:solidFill>
              </a:defRPr>
            </a:lvl4pPr>
            <a:lvl5pPr indent="-280416" lvl="4" marL="2286000" rtl="0" algn="l">
              <a:lnSpc>
                <a:spcPct val="100000"/>
              </a:lnSpc>
              <a:spcBef>
                <a:spcPts val="408"/>
              </a:spcBef>
              <a:spcAft>
                <a:spcPts val="0"/>
              </a:spcAft>
              <a:buClr>
                <a:schemeClr val="lt2"/>
              </a:buClr>
              <a:buSzPts val="816"/>
              <a:buChar char="•"/>
              <a:defRPr sz="816">
                <a:solidFill>
                  <a:schemeClr val="lt2"/>
                </a:solidFill>
              </a:defRPr>
            </a:lvl5pPr>
            <a:lvl6pPr indent="-280416" lvl="5" marL="2743200" rtl="0" algn="l">
              <a:lnSpc>
                <a:spcPct val="100000"/>
              </a:lnSpc>
              <a:spcBef>
                <a:spcPts val="408"/>
              </a:spcBef>
              <a:spcAft>
                <a:spcPts val="0"/>
              </a:spcAft>
              <a:buClr>
                <a:schemeClr val="lt2"/>
              </a:buClr>
              <a:buSzPts val="816"/>
              <a:buFont typeface="Arial"/>
              <a:buChar char="‒"/>
              <a:defRPr sz="816">
                <a:solidFill>
                  <a:schemeClr val="lt2"/>
                </a:solidFill>
              </a:defRPr>
            </a:lvl6pPr>
            <a:lvl7pPr indent="-228600" lvl="6" marL="3200400" rtl="0" algn="l">
              <a:lnSpc>
                <a:spcPct val="100000"/>
              </a:lnSpc>
              <a:spcBef>
                <a:spcPts val="1225"/>
              </a:spcBef>
              <a:spcAft>
                <a:spcPts val="0"/>
              </a:spcAft>
              <a:buClr>
                <a:schemeClr val="lt2"/>
              </a:buClr>
              <a:buSzPts val="544"/>
              <a:buFont typeface="Arial"/>
              <a:buNone/>
              <a:defRPr sz="544">
                <a:solidFill>
                  <a:schemeClr val="lt2"/>
                </a:solidFill>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354" name="Google Shape;354;p39"/>
          <p:cNvSpPr txBox="1"/>
          <p:nvPr>
            <p:ph idx="14" type="body"/>
          </p:nvPr>
        </p:nvSpPr>
        <p:spPr>
          <a:xfrm>
            <a:off x="2126124" y="2029018"/>
            <a:ext cx="878100" cy="1344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dk1"/>
              </a:buClr>
              <a:buSzPts val="540"/>
              <a:buNone/>
              <a:defRPr b="0" sz="540">
                <a:solidFill>
                  <a:schemeClr val="dk1"/>
                </a:solidFill>
              </a:defRPr>
            </a:lvl1pPr>
            <a:lvl2pPr indent="-228600" lvl="1" marL="914400" rtl="0" algn="l">
              <a:lnSpc>
                <a:spcPct val="100000"/>
              </a:lnSpc>
              <a:spcBef>
                <a:spcPts val="408"/>
              </a:spcBef>
              <a:spcAft>
                <a:spcPts val="0"/>
              </a:spcAft>
              <a:buClr>
                <a:schemeClr val="lt2"/>
              </a:buClr>
              <a:buSzPts val="953"/>
              <a:buNone/>
              <a:defRPr b="1" sz="953">
                <a:solidFill>
                  <a:schemeClr val="lt2"/>
                </a:solidFill>
              </a:defRPr>
            </a:lvl2pPr>
            <a:lvl3pPr indent="-289115" lvl="2" marL="1371600" rtl="0" algn="l">
              <a:lnSpc>
                <a:spcPct val="100000"/>
              </a:lnSpc>
              <a:spcBef>
                <a:spcPts val="408"/>
              </a:spcBef>
              <a:spcAft>
                <a:spcPts val="0"/>
              </a:spcAft>
              <a:buClr>
                <a:schemeClr val="dk1"/>
              </a:buClr>
              <a:buSzPts val="953"/>
              <a:buFont typeface="Arial"/>
              <a:buChar char="›"/>
              <a:defRPr sz="953">
                <a:solidFill>
                  <a:schemeClr val="lt2"/>
                </a:solidFill>
              </a:defRPr>
            </a:lvl3pPr>
            <a:lvl4pPr indent="-289115" lvl="3" marL="1828800" rtl="0" algn="l">
              <a:lnSpc>
                <a:spcPct val="100000"/>
              </a:lnSpc>
              <a:spcBef>
                <a:spcPts val="408"/>
              </a:spcBef>
              <a:spcAft>
                <a:spcPts val="0"/>
              </a:spcAft>
              <a:buClr>
                <a:schemeClr val="dk1"/>
              </a:buClr>
              <a:buSzPts val="953"/>
              <a:buChar char="•"/>
              <a:defRPr sz="953">
                <a:solidFill>
                  <a:schemeClr val="lt2"/>
                </a:solidFill>
              </a:defRPr>
            </a:lvl4pPr>
            <a:lvl5pPr indent="-280416" lvl="4" marL="2286000" rtl="0" algn="l">
              <a:lnSpc>
                <a:spcPct val="100000"/>
              </a:lnSpc>
              <a:spcBef>
                <a:spcPts val="408"/>
              </a:spcBef>
              <a:spcAft>
                <a:spcPts val="0"/>
              </a:spcAft>
              <a:buClr>
                <a:schemeClr val="lt2"/>
              </a:buClr>
              <a:buSzPts val="816"/>
              <a:buChar char="•"/>
              <a:defRPr sz="816">
                <a:solidFill>
                  <a:schemeClr val="lt2"/>
                </a:solidFill>
              </a:defRPr>
            </a:lvl5pPr>
            <a:lvl6pPr indent="-280416" lvl="5" marL="2743200" rtl="0" algn="l">
              <a:lnSpc>
                <a:spcPct val="100000"/>
              </a:lnSpc>
              <a:spcBef>
                <a:spcPts val="408"/>
              </a:spcBef>
              <a:spcAft>
                <a:spcPts val="0"/>
              </a:spcAft>
              <a:buClr>
                <a:schemeClr val="lt2"/>
              </a:buClr>
              <a:buSzPts val="816"/>
              <a:buFont typeface="Arial"/>
              <a:buChar char="‒"/>
              <a:defRPr sz="816">
                <a:solidFill>
                  <a:schemeClr val="lt2"/>
                </a:solidFill>
              </a:defRPr>
            </a:lvl6pPr>
            <a:lvl7pPr indent="-228600" lvl="6" marL="3200400" rtl="0" algn="l">
              <a:lnSpc>
                <a:spcPct val="100000"/>
              </a:lnSpc>
              <a:spcBef>
                <a:spcPts val="1225"/>
              </a:spcBef>
              <a:spcAft>
                <a:spcPts val="0"/>
              </a:spcAft>
              <a:buClr>
                <a:schemeClr val="lt2"/>
              </a:buClr>
              <a:buSzPts val="544"/>
              <a:buFont typeface="Arial"/>
              <a:buNone/>
              <a:defRPr sz="544">
                <a:solidFill>
                  <a:schemeClr val="lt2"/>
                </a:solidFill>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355" name="Google Shape;355;p39"/>
          <p:cNvSpPr txBox="1"/>
          <p:nvPr>
            <p:ph idx="15" type="body"/>
          </p:nvPr>
        </p:nvSpPr>
        <p:spPr>
          <a:xfrm>
            <a:off x="2126124" y="1885676"/>
            <a:ext cx="878100" cy="1344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lt1"/>
              </a:buClr>
              <a:buSzPts val="540"/>
              <a:buNone/>
              <a:defRPr b="1" sz="540">
                <a:solidFill>
                  <a:schemeClr val="lt1"/>
                </a:solidFill>
              </a:defRPr>
            </a:lvl1pPr>
            <a:lvl2pPr indent="-228600" lvl="1" marL="914400" rtl="0" algn="l">
              <a:lnSpc>
                <a:spcPct val="100000"/>
              </a:lnSpc>
              <a:spcBef>
                <a:spcPts val="408"/>
              </a:spcBef>
              <a:spcAft>
                <a:spcPts val="0"/>
              </a:spcAft>
              <a:buClr>
                <a:schemeClr val="lt2"/>
              </a:buClr>
              <a:buSzPts val="953"/>
              <a:buNone/>
              <a:defRPr b="1" sz="953">
                <a:solidFill>
                  <a:schemeClr val="lt2"/>
                </a:solidFill>
              </a:defRPr>
            </a:lvl2pPr>
            <a:lvl3pPr indent="-289115" lvl="2" marL="1371600" rtl="0" algn="l">
              <a:lnSpc>
                <a:spcPct val="100000"/>
              </a:lnSpc>
              <a:spcBef>
                <a:spcPts val="408"/>
              </a:spcBef>
              <a:spcAft>
                <a:spcPts val="0"/>
              </a:spcAft>
              <a:buClr>
                <a:schemeClr val="dk1"/>
              </a:buClr>
              <a:buSzPts val="953"/>
              <a:buFont typeface="Arial"/>
              <a:buChar char="›"/>
              <a:defRPr sz="953">
                <a:solidFill>
                  <a:schemeClr val="lt2"/>
                </a:solidFill>
              </a:defRPr>
            </a:lvl3pPr>
            <a:lvl4pPr indent="-289115" lvl="3" marL="1828800" rtl="0" algn="l">
              <a:lnSpc>
                <a:spcPct val="100000"/>
              </a:lnSpc>
              <a:spcBef>
                <a:spcPts val="408"/>
              </a:spcBef>
              <a:spcAft>
                <a:spcPts val="0"/>
              </a:spcAft>
              <a:buClr>
                <a:schemeClr val="dk1"/>
              </a:buClr>
              <a:buSzPts val="953"/>
              <a:buChar char="•"/>
              <a:defRPr sz="953">
                <a:solidFill>
                  <a:schemeClr val="lt2"/>
                </a:solidFill>
              </a:defRPr>
            </a:lvl4pPr>
            <a:lvl5pPr indent="-280416" lvl="4" marL="2286000" rtl="0" algn="l">
              <a:lnSpc>
                <a:spcPct val="100000"/>
              </a:lnSpc>
              <a:spcBef>
                <a:spcPts val="408"/>
              </a:spcBef>
              <a:spcAft>
                <a:spcPts val="0"/>
              </a:spcAft>
              <a:buClr>
                <a:schemeClr val="lt2"/>
              </a:buClr>
              <a:buSzPts val="816"/>
              <a:buChar char="•"/>
              <a:defRPr sz="816">
                <a:solidFill>
                  <a:schemeClr val="lt2"/>
                </a:solidFill>
              </a:defRPr>
            </a:lvl5pPr>
            <a:lvl6pPr indent="-280416" lvl="5" marL="2743200" rtl="0" algn="l">
              <a:lnSpc>
                <a:spcPct val="100000"/>
              </a:lnSpc>
              <a:spcBef>
                <a:spcPts val="408"/>
              </a:spcBef>
              <a:spcAft>
                <a:spcPts val="0"/>
              </a:spcAft>
              <a:buClr>
                <a:schemeClr val="lt2"/>
              </a:buClr>
              <a:buSzPts val="816"/>
              <a:buFont typeface="Arial"/>
              <a:buChar char="‒"/>
              <a:defRPr sz="816">
                <a:solidFill>
                  <a:schemeClr val="lt2"/>
                </a:solidFill>
              </a:defRPr>
            </a:lvl6pPr>
            <a:lvl7pPr indent="-228600" lvl="6" marL="3200400" rtl="0" algn="l">
              <a:lnSpc>
                <a:spcPct val="100000"/>
              </a:lnSpc>
              <a:spcBef>
                <a:spcPts val="1225"/>
              </a:spcBef>
              <a:spcAft>
                <a:spcPts val="0"/>
              </a:spcAft>
              <a:buClr>
                <a:schemeClr val="lt2"/>
              </a:buClr>
              <a:buSzPts val="544"/>
              <a:buFont typeface="Arial"/>
              <a:buNone/>
              <a:defRPr sz="544">
                <a:solidFill>
                  <a:schemeClr val="lt2"/>
                </a:solidFill>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356" name="Google Shape;356;p39"/>
          <p:cNvSpPr txBox="1"/>
          <p:nvPr>
            <p:ph idx="16" type="body"/>
          </p:nvPr>
        </p:nvSpPr>
        <p:spPr>
          <a:xfrm>
            <a:off x="3447458" y="2027031"/>
            <a:ext cx="878100" cy="1344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dk1"/>
              </a:buClr>
              <a:buSzPts val="540"/>
              <a:buNone/>
              <a:defRPr b="0" sz="540">
                <a:solidFill>
                  <a:schemeClr val="dk1"/>
                </a:solidFill>
              </a:defRPr>
            </a:lvl1pPr>
            <a:lvl2pPr indent="-228600" lvl="1" marL="914400" rtl="0" algn="l">
              <a:lnSpc>
                <a:spcPct val="100000"/>
              </a:lnSpc>
              <a:spcBef>
                <a:spcPts val="408"/>
              </a:spcBef>
              <a:spcAft>
                <a:spcPts val="0"/>
              </a:spcAft>
              <a:buClr>
                <a:schemeClr val="lt2"/>
              </a:buClr>
              <a:buSzPts val="953"/>
              <a:buNone/>
              <a:defRPr b="1" sz="953">
                <a:solidFill>
                  <a:schemeClr val="lt2"/>
                </a:solidFill>
              </a:defRPr>
            </a:lvl2pPr>
            <a:lvl3pPr indent="-289115" lvl="2" marL="1371600" rtl="0" algn="l">
              <a:lnSpc>
                <a:spcPct val="100000"/>
              </a:lnSpc>
              <a:spcBef>
                <a:spcPts val="408"/>
              </a:spcBef>
              <a:spcAft>
                <a:spcPts val="0"/>
              </a:spcAft>
              <a:buClr>
                <a:schemeClr val="dk1"/>
              </a:buClr>
              <a:buSzPts val="953"/>
              <a:buFont typeface="Arial"/>
              <a:buChar char="›"/>
              <a:defRPr sz="953">
                <a:solidFill>
                  <a:schemeClr val="lt2"/>
                </a:solidFill>
              </a:defRPr>
            </a:lvl3pPr>
            <a:lvl4pPr indent="-289115" lvl="3" marL="1828800" rtl="0" algn="l">
              <a:lnSpc>
                <a:spcPct val="100000"/>
              </a:lnSpc>
              <a:spcBef>
                <a:spcPts val="408"/>
              </a:spcBef>
              <a:spcAft>
                <a:spcPts val="0"/>
              </a:spcAft>
              <a:buClr>
                <a:schemeClr val="dk1"/>
              </a:buClr>
              <a:buSzPts val="953"/>
              <a:buChar char="•"/>
              <a:defRPr sz="953">
                <a:solidFill>
                  <a:schemeClr val="lt2"/>
                </a:solidFill>
              </a:defRPr>
            </a:lvl4pPr>
            <a:lvl5pPr indent="-280416" lvl="4" marL="2286000" rtl="0" algn="l">
              <a:lnSpc>
                <a:spcPct val="100000"/>
              </a:lnSpc>
              <a:spcBef>
                <a:spcPts val="408"/>
              </a:spcBef>
              <a:spcAft>
                <a:spcPts val="0"/>
              </a:spcAft>
              <a:buClr>
                <a:schemeClr val="lt2"/>
              </a:buClr>
              <a:buSzPts val="816"/>
              <a:buChar char="•"/>
              <a:defRPr sz="816">
                <a:solidFill>
                  <a:schemeClr val="lt2"/>
                </a:solidFill>
              </a:defRPr>
            </a:lvl5pPr>
            <a:lvl6pPr indent="-280416" lvl="5" marL="2743200" rtl="0" algn="l">
              <a:lnSpc>
                <a:spcPct val="100000"/>
              </a:lnSpc>
              <a:spcBef>
                <a:spcPts val="408"/>
              </a:spcBef>
              <a:spcAft>
                <a:spcPts val="0"/>
              </a:spcAft>
              <a:buClr>
                <a:schemeClr val="lt2"/>
              </a:buClr>
              <a:buSzPts val="816"/>
              <a:buFont typeface="Arial"/>
              <a:buChar char="‒"/>
              <a:defRPr sz="816">
                <a:solidFill>
                  <a:schemeClr val="lt2"/>
                </a:solidFill>
              </a:defRPr>
            </a:lvl6pPr>
            <a:lvl7pPr indent="-228600" lvl="6" marL="3200400" rtl="0" algn="l">
              <a:lnSpc>
                <a:spcPct val="100000"/>
              </a:lnSpc>
              <a:spcBef>
                <a:spcPts val="1225"/>
              </a:spcBef>
              <a:spcAft>
                <a:spcPts val="0"/>
              </a:spcAft>
              <a:buClr>
                <a:schemeClr val="lt2"/>
              </a:buClr>
              <a:buSzPts val="544"/>
              <a:buFont typeface="Arial"/>
              <a:buNone/>
              <a:defRPr sz="544">
                <a:solidFill>
                  <a:schemeClr val="lt2"/>
                </a:solidFill>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357" name="Google Shape;357;p39"/>
          <p:cNvSpPr txBox="1"/>
          <p:nvPr>
            <p:ph idx="17" type="body"/>
          </p:nvPr>
        </p:nvSpPr>
        <p:spPr>
          <a:xfrm>
            <a:off x="3447458" y="1883601"/>
            <a:ext cx="878100" cy="1344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lt1"/>
              </a:buClr>
              <a:buSzPts val="540"/>
              <a:buNone/>
              <a:defRPr b="1" sz="540">
                <a:solidFill>
                  <a:schemeClr val="lt1"/>
                </a:solidFill>
              </a:defRPr>
            </a:lvl1pPr>
            <a:lvl2pPr indent="-228600" lvl="1" marL="914400" rtl="0" algn="l">
              <a:lnSpc>
                <a:spcPct val="100000"/>
              </a:lnSpc>
              <a:spcBef>
                <a:spcPts val="408"/>
              </a:spcBef>
              <a:spcAft>
                <a:spcPts val="0"/>
              </a:spcAft>
              <a:buClr>
                <a:schemeClr val="lt2"/>
              </a:buClr>
              <a:buSzPts val="953"/>
              <a:buNone/>
              <a:defRPr b="1" sz="953">
                <a:solidFill>
                  <a:schemeClr val="lt2"/>
                </a:solidFill>
              </a:defRPr>
            </a:lvl2pPr>
            <a:lvl3pPr indent="-289115" lvl="2" marL="1371600" rtl="0" algn="l">
              <a:lnSpc>
                <a:spcPct val="100000"/>
              </a:lnSpc>
              <a:spcBef>
                <a:spcPts val="408"/>
              </a:spcBef>
              <a:spcAft>
                <a:spcPts val="0"/>
              </a:spcAft>
              <a:buClr>
                <a:schemeClr val="dk1"/>
              </a:buClr>
              <a:buSzPts val="953"/>
              <a:buFont typeface="Arial"/>
              <a:buChar char="›"/>
              <a:defRPr sz="953">
                <a:solidFill>
                  <a:schemeClr val="lt2"/>
                </a:solidFill>
              </a:defRPr>
            </a:lvl3pPr>
            <a:lvl4pPr indent="-289115" lvl="3" marL="1828800" rtl="0" algn="l">
              <a:lnSpc>
                <a:spcPct val="100000"/>
              </a:lnSpc>
              <a:spcBef>
                <a:spcPts val="408"/>
              </a:spcBef>
              <a:spcAft>
                <a:spcPts val="0"/>
              </a:spcAft>
              <a:buClr>
                <a:schemeClr val="dk1"/>
              </a:buClr>
              <a:buSzPts val="953"/>
              <a:buChar char="•"/>
              <a:defRPr sz="953">
                <a:solidFill>
                  <a:schemeClr val="lt2"/>
                </a:solidFill>
              </a:defRPr>
            </a:lvl4pPr>
            <a:lvl5pPr indent="-280416" lvl="4" marL="2286000" rtl="0" algn="l">
              <a:lnSpc>
                <a:spcPct val="100000"/>
              </a:lnSpc>
              <a:spcBef>
                <a:spcPts val="408"/>
              </a:spcBef>
              <a:spcAft>
                <a:spcPts val="0"/>
              </a:spcAft>
              <a:buClr>
                <a:schemeClr val="lt2"/>
              </a:buClr>
              <a:buSzPts val="816"/>
              <a:buChar char="•"/>
              <a:defRPr sz="816">
                <a:solidFill>
                  <a:schemeClr val="lt2"/>
                </a:solidFill>
              </a:defRPr>
            </a:lvl5pPr>
            <a:lvl6pPr indent="-280416" lvl="5" marL="2743200" rtl="0" algn="l">
              <a:lnSpc>
                <a:spcPct val="100000"/>
              </a:lnSpc>
              <a:spcBef>
                <a:spcPts val="408"/>
              </a:spcBef>
              <a:spcAft>
                <a:spcPts val="0"/>
              </a:spcAft>
              <a:buClr>
                <a:schemeClr val="lt2"/>
              </a:buClr>
              <a:buSzPts val="816"/>
              <a:buFont typeface="Arial"/>
              <a:buChar char="‒"/>
              <a:defRPr sz="816">
                <a:solidFill>
                  <a:schemeClr val="lt2"/>
                </a:solidFill>
              </a:defRPr>
            </a:lvl6pPr>
            <a:lvl7pPr indent="-228600" lvl="6" marL="3200400" rtl="0" algn="l">
              <a:lnSpc>
                <a:spcPct val="100000"/>
              </a:lnSpc>
              <a:spcBef>
                <a:spcPts val="1225"/>
              </a:spcBef>
              <a:spcAft>
                <a:spcPts val="0"/>
              </a:spcAft>
              <a:buClr>
                <a:schemeClr val="lt2"/>
              </a:buClr>
              <a:buSzPts val="544"/>
              <a:buFont typeface="Arial"/>
              <a:buNone/>
              <a:defRPr sz="544">
                <a:solidFill>
                  <a:schemeClr val="lt2"/>
                </a:solidFill>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358" name="Google Shape;358;p39"/>
          <p:cNvSpPr txBox="1"/>
          <p:nvPr>
            <p:ph idx="18" type="body"/>
          </p:nvPr>
        </p:nvSpPr>
        <p:spPr>
          <a:xfrm>
            <a:off x="4765755" y="2027031"/>
            <a:ext cx="878100" cy="1344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dk1"/>
              </a:buClr>
              <a:buSzPts val="540"/>
              <a:buNone/>
              <a:defRPr b="0" sz="540">
                <a:solidFill>
                  <a:schemeClr val="dk1"/>
                </a:solidFill>
              </a:defRPr>
            </a:lvl1pPr>
            <a:lvl2pPr indent="-228600" lvl="1" marL="914400" rtl="0" algn="l">
              <a:lnSpc>
                <a:spcPct val="100000"/>
              </a:lnSpc>
              <a:spcBef>
                <a:spcPts val="408"/>
              </a:spcBef>
              <a:spcAft>
                <a:spcPts val="0"/>
              </a:spcAft>
              <a:buClr>
                <a:schemeClr val="lt2"/>
              </a:buClr>
              <a:buSzPts val="953"/>
              <a:buNone/>
              <a:defRPr b="1" sz="953">
                <a:solidFill>
                  <a:schemeClr val="lt2"/>
                </a:solidFill>
              </a:defRPr>
            </a:lvl2pPr>
            <a:lvl3pPr indent="-289115" lvl="2" marL="1371600" rtl="0" algn="l">
              <a:lnSpc>
                <a:spcPct val="100000"/>
              </a:lnSpc>
              <a:spcBef>
                <a:spcPts val="408"/>
              </a:spcBef>
              <a:spcAft>
                <a:spcPts val="0"/>
              </a:spcAft>
              <a:buClr>
                <a:schemeClr val="dk1"/>
              </a:buClr>
              <a:buSzPts val="953"/>
              <a:buFont typeface="Arial"/>
              <a:buChar char="›"/>
              <a:defRPr sz="953">
                <a:solidFill>
                  <a:schemeClr val="lt2"/>
                </a:solidFill>
              </a:defRPr>
            </a:lvl3pPr>
            <a:lvl4pPr indent="-289115" lvl="3" marL="1828800" rtl="0" algn="l">
              <a:lnSpc>
                <a:spcPct val="100000"/>
              </a:lnSpc>
              <a:spcBef>
                <a:spcPts val="408"/>
              </a:spcBef>
              <a:spcAft>
                <a:spcPts val="0"/>
              </a:spcAft>
              <a:buClr>
                <a:schemeClr val="dk1"/>
              </a:buClr>
              <a:buSzPts val="953"/>
              <a:buChar char="•"/>
              <a:defRPr sz="953">
                <a:solidFill>
                  <a:schemeClr val="lt2"/>
                </a:solidFill>
              </a:defRPr>
            </a:lvl4pPr>
            <a:lvl5pPr indent="-280416" lvl="4" marL="2286000" rtl="0" algn="l">
              <a:lnSpc>
                <a:spcPct val="100000"/>
              </a:lnSpc>
              <a:spcBef>
                <a:spcPts val="408"/>
              </a:spcBef>
              <a:spcAft>
                <a:spcPts val="0"/>
              </a:spcAft>
              <a:buClr>
                <a:schemeClr val="lt2"/>
              </a:buClr>
              <a:buSzPts val="816"/>
              <a:buChar char="•"/>
              <a:defRPr sz="816">
                <a:solidFill>
                  <a:schemeClr val="lt2"/>
                </a:solidFill>
              </a:defRPr>
            </a:lvl5pPr>
            <a:lvl6pPr indent="-280416" lvl="5" marL="2743200" rtl="0" algn="l">
              <a:lnSpc>
                <a:spcPct val="100000"/>
              </a:lnSpc>
              <a:spcBef>
                <a:spcPts val="408"/>
              </a:spcBef>
              <a:spcAft>
                <a:spcPts val="0"/>
              </a:spcAft>
              <a:buClr>
                <a:schemeClr val="lt2"/>
              </a:buClr>
              <a:buSzPts val="816"/>
              <a:buFont typeface="Arial"/>
              <a:buChar char="‒"/>
              <a:defRPr sz="816">
                <a:solidFill>
                  <a:schemeClr val="lt2"/>
                </a:solidFill>
              </a:defRPr>
            </a:lvl6pPr>
            <a:lvl7pPr indent="-228600" lvl="6" marL="3200400" rtl="0" algn="l">
              <a:lnSpc>
                <a:spcPct val="100000"/>
              </a:lnSpc>
              <a:spcBef>
                <a:spcPts val="1225"/>
              </a:spcBef>
              <a:spcAft>
                <a:spcPts val="0"/>
              </a:spcAft>
              <a:buClr>
                <a:schemeClr val="lt2"/>
              </a:buClr>
              <a:buSzPts val="544"/>
              <a:buFont typeface="Arial"/>
              <a:buNone/>
              <a:defRPr sz="544">
                <a:solidFill>
                  <a:schemeClr val="lt2"/>
                </a:solidFill>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359" name="Google Shape;359;p39"/>
          <p:cNvSpPr txBox="1"/>
          <p:nvPr>
            <p:ph idx="19" type="body"/>
          </p:nvPr>
        </p:nvSpPr>
        <p:spPr>
          <a:xfrm>
            <a:off x="4765755" y="1883601"/>
            <a:ext cx="878100" cy="1344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lt1"/>
              </a:buClr>
              <a:buSzPts val="540"/>
              <a:buNone/>
              <a:defRPr b="1" sz="540">
                <a:solidFill>
                  <a:schemeClr val="lt1"/>
                </a:solidFill>
              </a:defRPr>
            </a:lvl1pPr>
            <a:lvl2pPr indent="-228600" lvl="1" marL="914400" rtl="0" algn="l">
              <a:lnSpc>
                <a:spcPct val="100000"/>
              </a:lnSpc>
              <a:spcBef>
                <a:spcPts val="408"/>
              </a:spcBef>
              <a:spcAft>
                <a:spcPts val="0"/>
              </a:spcAft>
              <a:buClr>
                <a:schemeClr val="lt2"/>
              </a:buClr>
              <a:buSzPts val="953"/>
              <a:buNone/>
              <a:defRPr b="1" sz="953">
                <a:solidFill>
                  <a:schemeClr val="lt2"/>
                </a:solidFill>
              </a:defRPr>
            </a:lvl2pPr>
            <a:lvl3pPr indent="-289115" lvl="2" marL="1371600" rtl="0" algn="l">
              <a:lnSpc>
                <a:spcPct val="100000"/>
              </a:lnSpc>
              <a:spcBef>
                <a:spcPts val="408"/>
              </a:spcBef>
              <a:spcAft>
                <a:spcPts val="0"/>
              </a:spcAft>
              <a:buClr>
                <a:schemeClr val="dk1"/>
              </a:buClr>
              <a:buSzPts val="953"/>
              <a:buFont typeface="Arial"/>
              <a:buChar char="›"/>
              <a:defRPr sz="953">
                <a:solidFill>
                  <a:schemeClr val="lt2"/>
                </a:solidFill>
              </a:defRPr>
            </a:lvl3pPr>
            <a:lvl4pPr indent="-289115" lvl="3" marL="1828800" rtl="0" algn="l">
              <a:lnSpc>
                <a:spcPct val="100000"/>
              </a:lnSpc>
              <a:spcBef>
                <a:spcPts val="408"/>
              </a:spcBef>
              <a:spcAft>
                <a:spcPts val="0"/>
              </a:spcAft>
              <a:buClr>
                <a:schemeClr val="dk1"/>
              </a:buClr>
              <a:buSzPts val="953"/>
              <a:buChar char="•"/>
              <a:defRPr sz="953">
                <a:solidFill>
                  <a:schemeClr val="lt2"/>
                </a:solidFill>
              </a:defRPr>
            </a:lvl4pPr>
            <a:lvl5pPr indent="-280416" lvl="4" marL="2286000" rtl="0" algn="l">
              <a:lnSpc>
                <a:spcPct val="100000"/>
              </a:lnSpc>
              <a:spcBef>
                <a:spcPts val="408"/>
              </a:spcBef>
              <a:spcAft>
                <a:spcPts val="0"/>
              </a:spcAft>
              <a:buClr>
                <a:schemeClr val="lt2"/>
              </a:buClr>
              <a:buSzPts val="816"/>
              <a:buChar char="•"/>
              <a:defRPr sz="816">
                <a:solidFill>
                  <a:schemeClr val="lt2"/>
                </a:solidFill>
              </a:defRPr>
            </a:lvl5pPr>
            <a:lvl6pPr indent="-280416" lvl="5" marL="2743200" rtl="0" algn="l">
              <a:lnSpc>
                <a:spcPct val="100000"/>
              </a:lnSpc>
              <a:spcBef>
                <a:spcPts val="408"/>
              </a:spcBef>
              <a:spcAft>
                <a:spcPts val="0"/>
              </a:spcAft>
              <a:buClr>
                <a:schemeClr val="lt2"/>
              </a:buClr>
              <a:buSzPts val="816"/>
              <a:buFont typeface="Arial"/>
              <a:buChar char="‒"/>
              <a:defRPr sz="816">
                <a:solidFill>
                  <a:schemeClr val="lt2"/>
                </a:solidFill>
              </a:defRPr>
            </a:lvl6pPr>
            <a:lvl7pPr indent="-228600" lvl="6" marL="3200400" rtl="0" algn="l">
              <a:lnSpc>
                <a:spcPct val="100000"/>
              </a:lnSpc>
              <a:spcBef>
                <a:spcPts val="1225"/>
              </a:spcBef>
              <a:spcAft>
                <a:spcPts val="0"/>
              </a:spcAft>
              <a:buClr>
                <a:schemeClr val="lt2"/>
              </a:buClr>
              <a:buSzPts val="544"/>
              <a:buFont typeface="Arial"/>
              <a:buNone/>
              <a:defRPr sz="544">
                <a:solidFill>
                  <a:schemeClr val="lt2"/>
                </a:solidFill>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360" name="Google Shape;360;p39"/>
          <p:cNvSpPr txBox="1"/>
          <p:nvPr>
            <p:ph idx="20" type="body"/>
          </p:nvPr>
        </p:nvSpPr>
        <p:spPr>
          <a:xfrm>
            <a:off x="6098083" y="2027031"/>
            <a:ext cx="878100" cy="1344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dk1"/>
              </a:buClr>
              <a:buSzPts val="540"/>
              <a:buNone/>
              <a:defRPr b="0" sz="540">
                <a:solidFill>
                  <a:schemeClr val="dk1"/>
                </a:solidFill>
              </a:defRPr>
            </a:lvl1pPr>
            <a:lvl2pPr indent="-228600" lvl="1" marL="914400" rtl="0" algn="l">
              <a:lnSpc>
                <a:spcPct val="100000"/>
              </a:lnSpc>
              <a:spcBef>
                <a:spcPts val="408"/>
              </a:spcBef>
              <a:spcAft>
                <a:spcPts val="0"/>
              </a:spcAft>
              <a:buClr>
                <a:schemeClr val="lt2"/>
              </a:buClr>
              <a:buSzPts val="953"/>
              <a:buNone/>
              <a:defRPr b="1" sz="953">
                <a:solidFill>
                  <a:schemeClr val="lt2"/>
                </a:solidFill>
              </a:defRPr>
            </a:lvl2pPr>
            <a:lvl3pPr indent="-289115" lvl="2" marL="1371600" rtl="0" algn="l">
              <a:lnSpc>
                <a:spcPct val="100000"/>
              </a:lnSpc>
              <a:spcBef>
                <a:spcPts val="408"/>
              </a:spcBef>
              <a:spcAft>
                <a:spcPts val="0"/>
              </a:spcAft>
              <a:buClr>
                <a:schemeClr val="dk1"/>
              </a:buClr>
              <a:buSzPts val="953"/>
              <a:buFont typeface="Arial"/>
              <a:buChar char="›"/>
              <a:defRPr sz="953">
                <a:solidFill>
                  <a:schemeClr val="lt2"/>
                </a:solidFill>
              </a:defRPr>
            </a:lvl3pPr>
            <a:lvl4pPr indent="-289115" lvl="3" marL="1828800" rtl="0" algn="l">
              <a:lnSpc>
                <a:spcPct val="100000"/>
              </a:lnSpc>
              <a:spcBef>
                <a:spcPts val="408"/>
              </a:spcBef>
              <a:spcAft>
                <a:spcPts val="0"/>
              </a:spcAft>
              <a:buClr>
                <a:schemeClr val="dk1"/>
              </a:buClr>
              <a:buSzPts val="953"/>
              <a:buChar char="•"/>
              <a:defRPr sz="953">
                <a:solidFill>
                  <a:schemeClr val="lt2"/>
                </a:solidFill>
              </a:defRPr>
            </a:lvl4pPr>
            <a:lvl5pPr indent="-280416" lvl="4" marL="2286000" rtl="0" algn="l">
              <a:lnSpc>
                <a:spcPct val="100000"/>
              </a:lnSpc>
              <a:spcBef>
                <a:spcPts val="408"/>
              </a:spcBef>
              <a:spcAft>
                <a:spcPts val="0"/>
              </a:spcAft>
              <a:buClr>
                <a:schemeClr val="lt2"/>
              </a:buClr>
              <a:buSzPts val="816"/>
              <a:buChar char="•"/>
              <a:defRPr sz="816">
                <a:solidFill>
                  <a:schemeClr val="lt2"/>
                </a:solidFill>
              </a:defRPr>
            </a:lvl5pPr>
            <a:lvl6pPr indent="-280416" lvl="5" marL="2743200" rtl="0" algn="l">
              <a:lnSpc>
                <a:spcPct val="100000"/>
              </a:lnSpc>
              <a:spcBef>
                <a:spcPts val="408"/>
              </a:spcBef>
              <a:spcAft>
                <a:spcPts val="0"/>
              </a:spcAft>
              <a:buClr>
                <a:schemeClr val="lt2"/>
              </a:buClr>
              <a:buSzPts val="816"/>
              <a:buFont typeface="Arial"/>
              <a:buChar char="‒"/>
              <a:defRPr sz="816">
                <a:solidFill>
                  <a:schemeClr val="lt2"/>
                </a:solidFill>
              </a:defRPr>
            </a:lvl6pPr>
            <a:lvl7pPr indent="-228600" lvl="6" marL="3200400" rtl="0" algn="l">
              <a:lnSpc>
                <a:spcPct val="100000"/>
              </a:lnSpc>
              <a:spcBef>
                <a:spcPts val="1225"/>
              </a:spcBef>
              <a:spcAft>
                <a:spcPts val="0"/>
              </a:spcAft>
              <a:buClr>
                <a:schemeClr val="lt2"/>
              </a:buClr>
              <a:buSzPts val="544"/>
              <a:buFont typeface="Arial"/>
              <a:buNone/>
              <a:defRPr sz="544">
                <a:solidFill>
                  <a:schemeClr val="lt2"/>
                </a:solidFill>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361" name="Google Shape;361;p39"/>
          <p:cNvSpPr txBox="1"/>
          <p:nvPr>
            <p:ph idx="21" type="body"/>
          </p:nvPr>
        </p:nvSpPr>
        <p:spPr>
          <a:xfrm>
            <a:off x="6098083" y="1883601"/>
            <a:ext cx="878100" cy="1344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lt1"/>
              </a:buClr>
              <a:buSzPts val="540"/>
              <a:buNone/>
              <a:defRPr b="1" sz="540">
                <a:solidFill>
                  <a:schemeClr val="lt1"/>
                </a:solidFill>
              </a:defRPr>
            </a:lvl1pPr>
            <a:lvl2pPr indent="-228600" lvl="1" marL="914400" rtl="0" algn="l">
              <a:lnSpc>
                <a:spcPct val="100000"/>
              </a:lnSpc>
              <a:spcBef>
                <a:spcPts val="408"/>
              </a:spcBef>
              <a:spcAft>
                <a:spcPts val="0"/>
              </a:spcAft>
              <a:buClr>
                <a:schemeClr val="lt2"/>
              </a:buClr>
              <a:buSzPts val="953"/>
              <a:buNone/>
              <a:defRPr b="1" sz="953">
                <a:solidFill>
                  <a:schemeClr val="lt2"/>
                </a:solidFill>
              </a:defRPr>
            </a:lvl2pPr>
            <a:lvl3pPr indent="-289115" lvl="2" marL="1371600" rtl="0" algn="l">
              <a:lnSpc>
                <a:spcPct val="100000"/>
              </a:lnSpc>
              <a:spcBef>
                <a:spcPts val="408"/>
              </a:spcBef>
              <a:spcAft>
                <a:spcPts val="0"/>
              </a:spcAft>
              <a:buClr>
                <a:schemeClr val="dk1"/>
              </a:buClr>
              <a:buSzPts val="953"/>
              <a:buFont typeface="Arial"/>
              <a:buChar char="›"/>
              <a:defRPr sz="953">
                <a:solidFill>
                  <a:schemeClr val="lt2"/>
                </a:solidFill>
              </a:defRPr>
            </a:lvl3pPr>
            <a:lvl4pPr indent="-289115" lvl="3" marL="1828800" rtl="0" algn="l">
              <a:lnSpc>
                <a:spcPct val="100000"/>
              </a:lnSpc>
              <a:spcBef>
                <a:spcPts val="408"/>
              </a:spcBef>
              <a:spcAft>
                <a:spcPts val="0"/>
              </a:spcAft>
              <a:buClr>
                <a:schemeClr val="dk1"/>
              </a:buClr>
              <a:buSzPts val="953"/>
              <a:buChar char="•"/>
              <a:defRPr sz="953">
                <a:solidFill>
                  <a:schemeClr val="lt2"/>
                </a:solidFill>
              </a:defRPr>
            </a:lvl4pPr>
            <a:lvl5pPr indent="-280416" lvl="4" marL="2286000" rtl="0" algn="l">
              <a:lnSpc>
                <a:spcPct val="100000"/>
              </a:lnSpc>
              <a:spcBef>
                <a:spcPts val="408"/>
              </a:spcBef>
              <a:spcAft>
                <a:spcPts val="0"/>
              </a:spcAft>
              <a:buClr>
                <a:schemeClr val="lt2"/>
              </a:buClr>
              <a:buSzPts val="816"/>
              <a:buChar char="•"/>
              <a:defRPr sz="816">
                <a:solidFill>
                  <a:schemeClr val="lt2"/>
                </a:solidFill>
              </a:defRPr>
            </a:lvl5pPr>
            <a:lvl6pPr indent="-280416" lvl="5" marL="2743200" rtl="0" algn="l">
              <a:lnSpc>
                <a:spcPct val="100000"/>
              </a:lnSpc>
              <a:spcBef>
                <a:spcPts val="408"/>
              </a:spcBef>
              <a:spcAft>
                <a:spcPts val="0"/>
              </a:spcAft>
              <a:buClr>
                <a:schemeClr val="lt2"/>
              </a:buClr>
              <a:buSzPts val="816"/>
              <a:buFont typeface="Arial"/>
              <a:buChar char="‒"/>
              <a:defRPr sz="816">
                <a:solidFill>
                  <a:schemeClr val="lt2"/>
                </a:solidFill>
              </a:defRPr>
            </a:lvl6pPr>
            <a:lvl7pPr indent="-228600" lvl="6" marL="3200400" rtl="0" algn="l">
              <a:lnSpc>
                <a:spcPct val="100000"/>
              </a:lnSpc>
              <a:spcBef>
                <a:spcPts val="1225"/>
              </a:spcBef>
              <a:spcAft>
                <a:spcPts val="0"/>
              </a:spcAft>
              <a:buClr>
                <a:schemeClr val="lt2"/>
              </a:buClr>
              <a:buSzPts val="544"/>
              <a:buFont typeface="Arial"/>
              <a:buNone/>
              <a:defRPr sz="544">
                <a:solidFill>
                  <a:schemeClr val="lt2"/>
                </a:solidFill>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362" name="Google Shape;362;p39"/>
          <p:cNvSpPr txBox="1"/>
          <p:nvPr>
            <p:ph idx="22" type="body"/>
          </p:nvPr>
        </p:nvSpPr>
        <p:spPr>
          <a:xfrm>
            <a:off x="7420186" y="2026002"/>
            <a:ext cx="878100" cy="1344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dk1"/>
              </a:buClr>
              <a:buSzPts val="540"/>
              <a:buNone/>
              <a:defRPr b="0" sz="540">
                <a:solidFill>
                  <a:schemeClr val="dk1"/>
                </a:solidFill>
              </a:defRPr>
            </a:lvl1pPr>
            <a:lvl2pPr indent="-228600" lvl="1" marL="914400" rtl="0" algn="l">
              <a:lnSpc>
                <a:spcPct val="100000"/>
              </a:lnSpc>
              <a:spcBef>
                <a:spcPts val="408"/>
              </a:spcBef>
              <a:spcAft>
                <a:spcPts val="0"/>
              </a:spcAft>
              <a:buClr>
                <a:schemeClr val="lt2"/>
              </a:buClr>
              <a:buSzPts val="953"/>
              <a:buNone/>
              <a:defRPr b="1" sz="953">
                <a:solidFill>
                  <a:schemeClr val="lt2"/>
                </a:solidFill>
              </a:defRPr>
            </a:lvl2pPr>
            <a:lvl3pPr indent="-289115" lvl="2" marL="1371600" rtl="0" algn="l">
              <a:lnSpc>
                <a:spcPct val="100000"/>
              </a:lnSpc>
              <a:spcBef>
                <a:spcPts val="408"/>
              </a:spcBef>
              <a:spcAft>
                <a:spcPts val="0"/>
              </a:spcAft>
              <a:buClr>
                <a:schemeClr val="dk1"/>
              </a:buClr>
              <a:buSzPts val="953"/>
              <a:buFont typeface="Arial"/>
              <a:buChar char="›"/>
              <a:defRPr sz="953">
                <a:solidFill>
                  <a:schemeClr val="lt2"/>
                </a:solidFill>
              </a:defRPr>
            </a:lvl3pPr>
            <a:lvl4pPr indent="-289115" lvl="3" marL="1828800" rtl="0" algn="l">
              <a:lnSpc>
                <a:spcPct val="100000"/>
              </a:lnSpc>
              <a:spcBef>
                <a:spcPts val="408"/>
              </a:spcBef>
              <a:spcAft>
                <a:spcPts val="0"/>
              </a:spcAft>
              <a:buClr>
                <a:schemeClr val="dk1"/>
              </a:buClr>
              <a:buSzPts val="953"/>
              <a:buChar char="•"/>
              <a:defRPr sz="953">
                <a:solidFill>
                  <a:schemeClr val="lt2"/>
                </a:solidFill>
              </a:defRPr>
            </a:lvl4pPr>
            <a:lvl5pPr indent="-280416" lvl="4" marL="2286000" rtl="0" algn="l">
              <a:lnSpc>
                <a:spcPct val="100000"/>
              </a:lnSpc>
              <a:spcBef>
                <a:spcPts val="408"/>
              </a:spcBef>
              <a:spcAft>
                <a:spcPts val="0"/>
              </a:spcAft>
              <a:buClr>
                <a:schemeClr val="lt2"/>
              </a:buClr>
              <a:buSzPts val="816"/>
              <a:buChar char="•"/>
              <a:defRPr sz="816">
                <a:solidFill>
                  <a:schemeClr val="lt2"/>
                </a:solidFill>
              </a:defRPr>
            </a:lvl5pPr>
            <a:lvl6pPr indent="-280416" lvl="5" marL="2743200" rtl="0" algn="l">
              <a:lnSpc>
                <a:spcPct val="100000"/>
              </a:lnSpc>
              <a:spcBef>
                <a:spcPts val="408"/>
              </a:spcBef>
              <a:spcAft>
                <a:spcPts val="0"/>
              </a:spcAft>
              <a:buClr>
                <a:schemeClr val="lt2"/>
              </a:buClr>
              <a:buSzPts val="816"/>
              <a:buFont typeface="Arial"/>
              <a:buChar char="‒"/>
              <a:defRPr sz="816">
                <a:solidFill>
                  <a:schemeClr val="lt2"/>
                </a:solidFill>
              </a:defRPr>
            </a:lvl6pPr>
            <a:lvl7pPr indent="-228600" lvl="6" marL="3200400" rtl="0" algn="l">
              <a:lnSpc>
                <a:spcPct val="100000"/>
              </a:lnSpc>
              <a:spcBef>
                <a:spcPts val="1225"/>
              </a:spcBef>
              <a:spcAft>
                <a:spcPts val="0"/>
              </a:spcAft>
              <a:buClr>
                <a:schemeClr val="lt2"/>
              </a:buClr>
              <a:buSzPts val="544"/>
              <a:buFont typeface="Arial"/>
              <a:buNone/>
              <a:defRPr sz="544">
                <a:solidFill>
                  <a:schemeClr val="lt2"/>
                </a:solidFill>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363" name="Google Shape;363;p39"/>
          <p:cNvSpPr txBox="1"/>
          <p:nvPr>
            <p:ph idx="23" type="body"/>
          </p:nvPr>
        </p:nvSpPr>
        <p:spPr>
          <a:xfrm>
            <a:off x="7420186" y="1882572"/>
            <a:ext cx="878100" cy="1344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lt1"/>
              </a:buClr>
              <a:buSzPts val="540"/>
              <a:buNone/>
              <a:defRPr b="1" sz="540">
                <a:solidFill>
                  <a:schemeClr val="lt1"/>
                </a:solidFill>
              </a:defRPr>
            </a:lvl1pPr>
            <a:lvl2pPr indent="-228600" lvl="1" marL="914400" rtl="0" algn="l">
              <a:lnSpc>
                <a:spcPct val="100000"/>
              </a:lnSpc>
              <a:spcBef>
                <a:spcPts val="408"/>
              </a:spcBef>
              <a:spcAft>
                <a:spcPts val="0"/>
              </a:spcAft>
              <a:buClr>
                <a:schemeClr val="lt2"/>
              </a:buClr>
              <a:buSzPts val="953"/>
              <a:buNone/>
              <a:defRPr b="1" sz="953">
                <a:solidFill>
                  <a:schemeClr val="lt2"/>
                </a:solidFill>
              </a:defRPr>
            </a:lvl2pPr>
            <a:lvl3pPr indent="-289115" lvl="2" marL="1371600" rtl="0" algn="l">
              <a:lnSpc>
                <a:spcPct val="100000"/>
              </a:lnSpc>
              <a:spcBef>
                <a:spcPts val="408"/>
              </a:spcBef>
              <a:spcAft>
                <a:spcPts val="0"/>
              </a:spcAft>
              <a:buClr>
                <a:schemeClr val="dk1"/>
              </a:buClr>
              <a:buSzPts val="953"/>
              <a:buFont typeface="Arial"/>
              <a:buChar char="›"/>
              <a:defRPr sz="953">
                <a:solidFill>
                  <a:schemeClr val="lt2"/>
                </a:solidFill>
              </a:defRPr>
            </a:lvl3pPr>
            <a:lvl4pPr indent="-289115" lvl="3" marL="1828800" rtl="0" algn="l">
              <a:lnSpc>
                <a:spcPct val="100000"/>
              </a:lnSpc>
              <a:spcBef>
                <a:spcPts val="408"/>
              </a:spcBef>
              <a:spcAft>
                <a:spcPts val="0"/>
              </a:spcAft>
              <a:buClr>
                <a:schemeClr val="dk1"/>
              </a:buClr>
              <a:buSzPts val="953"/>
              <a:buChar char="•"/>
              <a:defRPr sz="953">
                <a:solidFill>
                  <a:schemeClr val="lt2"/>
                </a:solidFill>
              </a:defRPr>
            </a:lvl4pPr>
            <a:lvl5pPr indent="-280416" lvl="4" marL="2286000" rtl="0" algn="l">
              <a:lnSpc>
                <a:spcPct val="100000"/>
              </a:lnSpc>
              <a:spcBef>
                <a:spcPts val="408"/>
              </a:spcBef>
              <a:spcAft>
                <a:spcPts val="0"/>
              </a:spcAft>
              <a:buClr>
                <a:schemeClr val="lt2"/>
              </a:buClr>
              <a:buSzPts val="816"/>
              <a:buChar char="•"/>
              <a:defRPr sz="816">
                <a:solidFill>
                  <a:schemeClr val="lt2"/>
                </a:solidFill>
              </a:defRPr>
            </a:lvl5pPr>
            <a:lvl6pPr indent="-280416" lvl="5" marL="2743200" rtl="0" algn="l">
              <a:lnSpc>
                <a:spcPct val="100000"/>
              </a:lnSpc>
              <a:spcBef>
                <a:spcPts val="408"/>
              </a:spcBef>
              <a:spcAft>
                <a:spcPts val="0"/>
              </a:spcAft>
              <a:buClr>
                <a:schemeClr val="lt2"/>
              </a:buClr>
              <a:buSzPts val="816"/>
              <a:buFont typeface="Arial"/>
              <a:buChar char="‒"/>
              <a:defRPr sz="816">
                <a:solidFill>
                  <a:schemeClr val="lt2"/>
                </a:solidFill>
              </a:defRPr>
            </a:lvl6pPr>
            <a:lvl7pPr indent="-228600" lvl="6" marL="3200400" rtl="0" algn="l">
              <a:lnSpc>
                <a:spcPct val="100000"/>
              </a:lnSpc>
              <a:spcBef>
                <a:spcPts val="1225"/>
              </a:spcBef>
              <a:spcAft>
                <a:spcPts val="0"/>
              </a:spcAft>
              <a:buClr>
                <a:schemeClr val="lt2"/>
              </a:buClr>
              <a:buSzPts val="544"/>
              <a:buFont typeface="Arial"/>
              <a:buNone/>
              <a:defRPr sz="544">
                <a:solidFill>
                  <a:schemeClr val="lt2"/>
                </a:solidFill>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364" name="Google Shape;364;p39"/>
          <p:cNvSpPr/>
          <p:nvPr>
            <p:ph idx="24" type="pic"/>
          </p:nvPr>
        </p:nvSpPr>
        <p:spPr>
          <a:xfrm>
            <a:off x="3447036" y="2297512"/>
            <a:ext cx="878100" cy="793200"/>
          </a:xfrm>
          <a:prstGeom prst="rect">
            <a:avLst/>
          </a:prstGeom>
          <a:noFill/>
          <a:ln>
            <a:noFill/>
          </a:ln>
        </p:spPr>
      </p:sp>
      <p:sp>
        <p:nvSpPr>
          <p:cNvPr id="365" name="Google Shape;365;p39"/>
          <p:cNvSpPr/>
          <p:nvPr>
            <p:ph idx="25" type="pic"/>
          </p:nvPr>
        </p:nvSpPr>
        <p:spPr>
          <a:xfrm>
            <a:off x="4771419" y="2297512"/>
            <a:ext cx="878100" cy="793200"/>
          </a:xfrm>
          <a:prstGeom prst="rect">
            <a:avLst/>
          </a:prstGeom>
          <a:noFill/>
          <a:ln>
            <a:noFill/>
          </a:ln>
        </p:spPr>
      </p:sp>
      <p:sp>
        <p:nvSpPr>
          <p:cNvPr id="366" name="Google Shape;366;p39"/>
          <p:cNvSpPr/>
          <p:nvPr>
            <p:ph idx="26" type="pic"/>
          </p:nvPr>
        </p:nvSpPr>
        <p:spPr>
          <a:xfrm>
            <a:off x="6095803" y="2297512"/>
            <a:ext cx="878100" cy="793200"/>
          </a:xfrm>
          <a:prstGeom prst="rect">
            <a:avLst/>
          </a:prstGeom>
          <a:noFill/>
          <a:ln>
            <a:noFill/>
          </a:ln>
        </p:spPr>
      </p:sp>
      <p:sp>
        <p:nvSpPr>
          <p:cNvPr id="367" name="Google Shape;367;p39"/>
          <p:cNvSpPr/>
          <p:nvPr>
            <p:ph idx="27" type="pic"/>
          </p:nvPr>
        </p:nvSpPr>
        <p:spPr>
          <a:xfrm>
            <a:off x="798269" y="2297512"/>
            <a:ext cx="878100" cy="793200"/>
          </a:xfrm>
          <a:prstGeom prst="rect">
            <a:avLst/>
          </a:prstGeom>
          <a:noFill/>
          <a:ln>
            <a:noFill/>
          </a:ln>
        </p:spPr>
      </p:sp>
      <p:sp>
        <p:nvSpPr>
          <p:cNvPr id="368" name="Google Shape;368;p39"/>
          <p:cNvSpPr/>
          <p:nvPr>
            <p:ph idx="28" type="pic"/>
          </p:nvPr>
        </p:nvSpPr>
        <p:spPr>
          <a:xfrm>
            <a:off x="2122653" y="2297512"/>
            <a:ext cx="878100" cy="793200"/>
          </a:xfrm>
          <a:prstGeom prst="rect">
            <a:avLst/>
          </a:prstGeom>
          <a:noFill/>
          <a:ln>
            <a:noFill/>
          </a:ln>
        </p:spPr>
      </p:sp>
      <p:sp>
        <p:nvSpPr>
          <p:cNvPr id="369" name="Google Shape;369;p39"/>
          <p:cNvSpPr txBox="1"/>
          <p:nvPr>
            <p:ph idx="29" type="body"/>
          </p:nvPr>
        </p:nvSpPr>
        <p:spPr>
          <a:xfrm>
            <a:off x="798629" y="3276741"/>
            <a:ext cx="878100" cy="1344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dk1"/>
              </a:buClr>
              <a:buSzPts val="540"/>
              <a:buNone/>
              <a:defRPr b="0" sz="540">
                <a:solidFill>
                  <a:schemeClr val="dk1"/>
                </a:solidFill>
              </a:defRPr>
            </a:lvl1pPr>
            <a:lvl2pPr indent="-228600" lvl="1" marL="914400" rtl="0" algn="l">
              <a:lnSpc>
                <a:spcPct val="100000"/>
              </a:lnSpc>
              <a:spcBef>
                <a:spcPts val="408"/>
              </a:spcBef>
              <a:spcAft>
                <a:spcPts val="0"/>
              </a:spcAft>
              <a:buClr>
                <a:schemeClr val="lt2"/>
              </a:buClr>
              <a:buSzPts val="953"/>
              <a:buNone/>
              <a:defRPr b="1" sz="953">
                <a:solidFill>
                  <a:schemeClr val="lt2"/>
                </a:solidFill>
              </a:defRPr>
            </a:lvl2pPr>
            <a:lvl3pPr indent="-289115" lvl="2" marL="1371600" rtl="0" algn="l">
              <a:lnSpc>
                <a:spcPct val="100000"/>
              </a:lnSpc>
              <a:spcBef>
                <a:spcPts val="408"/>
              </a:spcBef>
              <a:spcAft>
                <a:spcPts val="0"/>
              </a:spcAft>
              <a:buClr>
                <a:schemeClr val="dk1"/>
              </a:buClr>
              <a:buSzPts val="953"/>
              <a:buFont typeface="Arial"/>
              <a:buChar char="›"/>
              <a:defRPr sz="953">
                <a:solidFill>
                  <a:schemeClr val="lt2"/>
                </a:solidFill>
              </a:defRPr>
            </a:lvl3pPr>
            <a:lvl4pPr indent="-289115" lvl="3" marL="1828800" rtl="0" algn="l">
              <a:lnSpc>
                <a:spcPct val="100000"/>
              </a:lnSpc>
              <a:spcBef>
                <a:spcPts val="408"/>
              </a:spcBef>
              <a:spcAft>
                <a:spcPts val="0"/>
              </a:spcAft>
              <a:buClr>
                <a:schemeClr val="dk1"/>
              </a:buClr>
              <a:buSzPts val="953"/>
              <a:buChar char="•"/>
              <a:defRPr sz="953">
                <a:solidFill>
                  <a:schemeClr val="lt2"/>
                </a:solidFill>
              </a:defRPr>
            </a:lvl4pPr>
            <a:lvl5pPr indent="-280416" lvl="4" marL="2286000" rtl="0" algn="l">
              <a:lnSpc>
                <a:spcPct val="100000"/>
              </a:lnSpc>
              <a:spcBef>
                <a:spcPts val="408"/>
              </a:spcBef>
              <a:spcAft>
                <a:spcPts val="0"/>
              </a:spcAft>
              <a:buClr>
                <a:schemeClr val="lt2"/>
              </a:buClr>
              <a:buSzPts val="816"/>
              <a:buChar char="•"/>
              <a:defRPr sz="816">
                <a:solidFill>
                  <a:schemeClr val="lt2"/>
                </a:solidFill>
              </a:defRPr>
            </a:lvl5pPr>
            <a:lvl6pPr indent="-280416" lvl="5" marL="2743200" rtl="0" algn="l">
              <a:lnSpc>
                <a:spcPct val="100000"/>
              </a:lnSpc>
              <a:spcBef>
                <a:spcPts val="408"/>
              </a:spcBef>
              <a:spcAft>
                <a:spcPts val="0"/>
              </a:spcAft>
              <a:buClr>
                <a:schemeClr val="lt2"/>
              </a:buClr>
              <a:buSzPts val="816"/>
              <a:buFont typeface="Arial"/>
              <a:buChar char="‒"/>
              <a:defRPr sz="816">
                <a:solidFill>
                  <a:schemeClr val="lt2"/>
                </a:solidFill>
              </a:defRPr>
            </a:lvl6pPr>
            <a:lvl7pPr indent="-228600" lvl="6" marL="3200400" rtl="0" algn="l">
              <a:lnSpc>
                <a:spcPct val="100000"/>
              </a:lnSpc>
              <a:spcBef>
                <a:spcPts val="1225"/>
              </a:spcBef>
              <a:spcAft>
                <a:spcPts val="0"/>
              </a:spcAft>
              <a:buClr>
                <a:schemeClr val="lt2"/>
              </a:buClr>
              <a:buSzPts val="544"/>
              <a:buFont typeface="Arial"/>
              <a:buNone/>
              <a:defRPr sz="544">
                <a:solidFill>
                  <a:schemeClr val="lt2"/>
                </a:solidFill>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370" name="Google Shape;370;p39"/>
          <p:cNvSpPr txBox="1"/>
          <p:nvPr>
            <p:ph idx="30" type="body"/>
          </p:nvPr>
        </p:nvSpPr>
        <p:spPr>
          <a:xfrm>
            <a:off x="798629" y="3133311"/>
            <a:ext cx="878100" cy="1344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lt1"/>
              </a:buClr>
              <a:buSzPts val="540"/>
              <a:buNone/>
              <a:defRPr b="1" sz="540">
                <a:solidFill>
                  <a:schemeClr val="lt1"/>
                </a:solidFill>
              </a:defRPr>
            </a:lvl1pPr>
            <a:lvl2pPr indent="-228600" lvl="1" marL="914400" rtl="0" algn="l">
              <a:lnSpc>
                <a:spcPct val="100000"/>
              </a:lnSpc>
              <a:spcBef>
                <a:spcPts val="408"/>
              </a:spcBef>
              <a:spcAft>
                <a:spcPts val="0"/>
              </a:spcAft>
              <a:buClr>
                <a:schemeClr val="lt2"/>
              </a:buClr>
              <a:buSzPts val="953"/>
              <a:buNone/>
              <a:defRPr b="1" sz="953">
                <a:solidFill>
                  <a:schemeClr val="lt2"/>
                </a:solidFill>
              </a:defRPr>
            </a:lvl2pPr>
            <a:lvl3pPr indent="-289115" lvl="2" marL="1371600" rtl="0" algn="l">
              <a:lnSpc>
                <a:spcPct val="100000"/>
              </a:lnSpc>
              <a:spcBef>
                <a:spcPts val="408"/>
              </a:spcBef>
              <a:spcAft>
                <a:spcPts val="0"/>
              </a:spcAft>
              <a:buClr>
                <a:schemeClr val="dk1"/>
              </a:buClr>
              <a:buSzPts val="953"/>
              <a:buFont typeface="Arial"/>
              <a:buChar char="›"/>
              <a:defRPr sz="953">
                <a:solidFill>
                  <a:schemeClr val="lt2"/>
                </a:solidFill>
              </a:defRPr>
            </a:lvl3pPr>
            <a:lvl4pPr indent="-289115" lvl="3" marL="1828800" rtl="0" algn="l">
              <a:lnSpc>
                <a:spcPct val="100000"/>
              </a:lnSpc>
              <a:spcBef>
                <a:spcPts val="408"/>
              </a:spcBef>
              <a:spcAft>
                <a:spcPts val="0"/>
              </a:spcAft>
              <a:buClr>
                <a:schemeClr val="dk1"/>
              </a:buClr>
              <a:buSzPts val="953"/>
              <a:buChar char="•"/>
              <a:defRPr sz="953">
                <a:solidFill>
                  <a:schemeClr val="lt2"/>
                </a:solidFill>
              </a:defRPr>
            </a:lvl4pPr>
            <a:lvl5pPr indent="-280416" lvl="4" marL="2286000" rtl="0" algn="l">
              <a:lnSpc>
                <a:spcPct val="100000"/>
              </a:lnSpc>
              <a:spcBef>
                <a:spcPts val="408"/>
              </a:spcBef>
              <a:spcAft>
                <a:spcPts val="0"/>
              </a:spcAft>
              <a:buClr>
                <a:schemeClr val="lt2"/>
              </a:buClr>
              <a:buSzPts val="816"/>
              <a:buChar char="•"/>
              <a:defRPr sz="816">
                <a:solidFill>
                  <a:schemeClr val="lt2"/>
                </a:solidFill>
              </a:defRPr>
            </a:lvl5pPr>
            <a:lvl6pPr indent="-280416" lvl="5" marL="2743200" rtl="0" algn="l">
              <a:lnSpc>
                <a:spcPct val="100000"/>
              </a:lnSpc>
              <a:spcBef>
                <a:spcPts val="408"/>
              </a:spcBef>
              <a:spcAft>
                <a:spcPts val="0"/>
              </a:spcAft>
              <a:buClr>
                <a:schemeClr val="lt2"/>
              </a:buClr>
              <a:buSzPts val="816"/>
              <a:buFont typeface="Arial"/>
              <a:buChar char="‒"/>
              <a:defRPr sz="816">
                <a:solidFill>
                  <a:schemeClr val="lt2"/>
                </a:solidFill>
              </a:defRPr>
            </a:lvl6pPr>
            <a:lvl7pPr indent="-228600" lvl="6" marL="3200400" rtl="0" algn="l">
              <a:lnSpc>
                <a:spcPct val="100000"/>
              </a:lnSpc>
              <a:spcBef>
                <a:spcPts val="1225"/>
              </a:spcBef>
              <a:spcAft>
                <a:spcPts val="0"/>
              </a:spcAft>
              <a:buClr>
                <a:schemeClr val="lt2"/>
              </a:buClr>
              <a:buSzPts val="544"/>
              <a:buFont typeface="Arial"/>
              <a:buNone/>
              <a:defRPr sz="544">
                <a:solidFill>
                  <a:schemeClr val="lt2"/>
                </a:solidFill>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371" name="Google Shape;371;p39"/>
          <p:cNvSpPr txBox="1"/>
          <p:nvPr>
            <p:ph idx="31" type="body"/>
          </p:nvPr>
        </p:nvSpPr>
        <p:spPr>
          <a:xfrm>
            <a:off x="2126124" y="3278728"/>
            <a:ext cx="878100" cy="1344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dk1"/>
              </a:buClr>
              <a:buSzPts val="540"/>
              <a:buNone/>
              <a:defRPr b="0" sz="540">
                <a:solidFill>
                  <a:schemeClr val="dk1"/>
                </a:solidFill>
              </a:defRPr>
            </a:lvl1pPr>
            <a:lvl2pPr indent="-228600" lvl="1" marL="914400" rtl="0" algn="l">
              <a:lnSpc>
                <a:spcPct val="100000"/>
              </a:lnSpc>
              <a:spcBef>
                <a:spcPts val="408"/>
              </a:spcBef>
              <a:spcAft>
                <a:spcPts val="0"/>
              </a:spcAft>
              <a:buClr>
                <a:schemeClr val="lt2"/>
              </a:buClr>
              <a:buSzPts val="953"/>
              <a:buNone/>
              <a:defRPr b="1" sz="953">
                <a:solidFill>
                  <a:schemeClr val="lt2"/>
                </a:solidFill>
              </a:defRPr>
            </a:lvl2pPr>
            <a:lvl3pPr indent="-289115" lvl="2" marL="1371600" rtl="0" algn="l">
              <a:lnSpc>
                <a:spcPct val="100000"/>
              </a:lnSpc>
              <a:spcBef>
                <a:spcPts val="408"/>
              </a:spcBef>
              <a:spcAft>
                <a:spcPts val="0"/>
              </a:spcAft>
              <a:buClr>
                <a:schemeClr val="dk1"/>
              </a:buClr>
              <a:buSzPts val="953"/>
              <a:buFont typeface="Arial"/>
              <a:buChar char="›"/>
              <a:defRPr sz="953">
                <a:solidFill>
                  <a:schemeClr val="lt2"/>
                </a:solidFill>
              </a:defRPr>
            </a:lvl3pPr>
            <a:lvl4pPr indent="-289115" lvl="3" marL="1828800" rtl="0" algn="l">
              <a:lnSpc>
                <a:spcPct val="100000"/>
              </a:lnSpc>
              <a:spcBef>
                <a:spcPts val="408"/>
              </a:spcBef>
              <a:spcAft>
                <a:spcPts val="0"/>
              </a:spcAft>
              <a:buClr>
                <a:schemeClr val="dk1"/>
              </a:buClr>
              <a:buSzPts val="953"/>
              <a:buChar char="•"/>
              <a:defRPr sz="953">
                <a:solidFill>
                  <a:schemeClr val="lt2"/>
                </a:solidFill>
              </a:defRPr>
            </a:lvl4pPr>
            <a:lvl5pPr indent="-280416" lvl="4" marL="2286000" rtl="0" algn="l">
              <a:lnSpc>
                <a:spcPct val="100000"/>
              </a:lnSpc>
              <a:spcBef>
                <a:spcPts val="408"/>
              </a:spcBef>
              <a:spcAft>
                <a:spcPts val="0"/>
              </a:spcAft>
              <a:buClr>
                <a:schemeClr val="lt2"/>
              </a:buClr>
              <a:buSzPts val="816"/>
              <a:buChar char="•"/>
              <a:defRPr sz="816">
                <a:solidFill>
                  <a:schemeClr val="lt2"/>
                </a:solidFill>
              </a:defRPr>
            </a:lvl5pPr>
            <a:lvl6pPr indent="-280416" lvl="5" marL="2743200" rtl="0" algn="l">
              <a:lnSpc>
                <a:spcPct val="100000"/>
              </a:lnSpc>
              <a:spcBef>
                <a:spcPts val="408"/>
              </a:spcBef>
              <a:spcAft>
                <a:spcPts val="0"/>
              </a:spcAft>
              <a:buClr>
                <a:schemeClr val="lt2"/>
              </a:buClr>
              <a:buSzPts val="816"/>
              <a:buFont typeface="Arial"/>
              <a:buChar char="‒"/>
              <a:defRPr sz="816">
                <a:solidFill>
                  <a:schemeClr val="lt2"/>
                </a:solidFill>
              </a:defRPr>
            </a:lvl6pPr>
            <a:lvl7pPr indent="-228600" lvl="6" marL="3200400" rtl="0" algn="l">
              <a:lnSpc>
                <a:spcPct val="100000"/>
              </a:lnSpc>
              <a:spcBef>
                <a:spcPts val="1225"/>
              </a:spcBef>
              <a:spcAft>
                <a:spcPts val="0"/>
              </a:spcAft>
              <a:buClr>
                <a:schemeClr val="lt2"/>
              </a:buClr>
              <a:buSzPts val="544"/>
              <a:buFont typeface="Arial"/>
              <a:buNone/>
              <a:defRPr sz="544">
                <a:solidFill>
                  <a:schemeClr val="lt2"/>
                </a:solidFill>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372" name="Google Shape;372;p39"/>
          <p:cNvSpPr txBox="1"/>
          <p:nvPr>
            <p:ph idx="32" type="body"/>
          </p:nvPr>
        </p:nvSpPr>
        <p:spPr>
          <a:xfrm>
            <a:off x="2126124" y="3135298"/>
            <a:ext cx="878100" cy="1344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lt1"/>
              </a:buClr>
              <a:buSzPts val="540"/>
              <a:buNone/>
              <a:defRPr b="1" sz="540">
                <a:solidFill>
                  <a:schemeClr val="lt1"/>
                </a:solidFill>
              </a:defRPr>
            </a:lvl1pPr>
            <a:lvl2pPr indent="-228600" lvl="1" marL="914400" rtl="0" algn="l">
              <a:lnSpc>
                <a:spcPct val="100000"/>
              </a:lnSpc>
              <a:spcBef>
                <a:spcPts val="408"/>
              </a:spcBef>
              <a:spcAft>
                <a:spcPts val="0"/>
              </a:spcAft>
              <a:buClr>
                <a:schemeClr val="lt2"/>
              </a:buClr>
              <a:buSzPts val="953"/>
              <a:buNone/>
              <a:defRPr b="1" sz="953">
                <a:solidFill>
                  <a:schemeClr val="lt2"/>
                </a:solidFill>
              </a:defRPr>
            </a:lvl2pPr>
            <a:lvl3pPr indent="-289115" lvl="2" marL="1371600" rtl="0" algn="l">
              <a:lnSpc>
                <a:spcPct val="100000"/>
              </a:lnSpc>
              <a:spcBef>
                <a:spcPts val="408"/>
              </a:spcBef>
              <a:spcAft>
                <a:spcPts val="0"/>
              </a:spcAft>
              <a:buClr>
                <a:schemeClr val="dk1"/>
              </a:buClr>
              <a:buSzPts val="953"/>
              <a:buFont typeface="Arial"/>
              <a:buChar char="›"/>
              <a:defRPr sz="953">
                <a:solidFill>
                  <a:schemeClr val="lt2"/>
                </a:solidFill>
              </a:defRPr>
            </a:lvl3pPr>
            <a:lvl4pPr indent="-289115" lvl="3" marL="1828800" rtl="0" algn="l">
              <a:lnSpc>
                <a:spcPct val="100000"/>
              </a:lnSpc>
              <a:spcBef>
                <a:spcPts val="408"/>
              </a:spcBef>
              <a:spcAft>
                <a:spcPts val="0"/>
              </a:spcAft>
              <a:buClr>
                <a:schemeClr val="dk1"/>
              </a:buClr>
              <a:buSzPts val="953"/>
              <a:buChar char="•"/>
              <a:defRPr sz="953">
                <a:solidFill>
                  <a:schemeClr val="lt2"/>
                </a:solidFill>
              </a:defRPr>
            </a:lvl4pPr>
            <a:lvl5pPr indent="-280416" lvl="4" marL="2286000" rtl="0" algn="l">
              <a:lnSpc>
                <a:spcPct val="100000"/>
              </a:lnSpc>
              <a:spcBef>
                <a:spcPts val="408"/>
              </a:spcBef>
              <a:spcAft>
                <a:spcPts val="0"/>
              </a:spcAft>
              <a:buClr>
                <a:schemeClr val="lt2"/>
              </a:buClr>
              <a:buSzPts val="816"/>
              <a:buChar char="•"/>
              <a:defRPr sz="816">
                <a:solidFill>
                  <a:schemeClr val="lt2"/>
                </a:solidFill>
              </a:defRPr>
            </a:lvl5pPr>
            <a:lvl6pPr indent="-280416" lvl="5" marL="2743200" rtl="0" algn="l">
              <a:lnSpc>
                <a:spcPct val="100000"/>
              </a:lnSpc>
              <a:spcBef>
                <a:spcPts val="408"/>
              </a:spcBef>
              <a:spcAft>
                <a:spcPts val="0"/>
              </a:spcAft>
              <a:buClr>
                <a:schemeClr val="lt2"/>
              </a:buClr>
              <a:buSzPts val="816"/>
              <a:buFont typeface="Arial"/>
              <a:buChar char="‒"/>
              <a:defRPr sz="816">
                <a:solidFill>
                  <a:schemeClr val="lt2"/>
                </a:solidFill>
              </a:defRPr>
            </a:lvl6pPr>
            <a:lvl7pPr indent="-228600" lvl="6" marL="3200400" rtl="0" algn="l">
              <a:lnSpc>
                <a:spcPct val="100000"/>
              </a:lnSpc>
              <a:spcBef>
                <a:spcPts val="1225"/>
              </a:spcBef>
              <a:spcAft>
                <a:spcPts val="0"/>
              </a:spcAft>
              <a:buClr>
                <a:schemeClr val="lt2"/>
              </a:buClr>
              <a:buSzPts val="544"/>
              <a:buFont typeface="Arial"/>
              <a:buNone/>
              <a:defRPr sz="544">
                <a:solidFill>
                  <a:schemeClr val="lt2"/>
                </a:solidFill>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373" name="Google Shape;373;p39"/>
          <p:cNvSpPr txBox="1"/>
          <p:nvPr>
            <p:ph idx="33" type="body"/>
          </p:nvPr>
        </p:nvSpPr>
        <p:spPr>
          <a:xfrm>
            <a:off x="3447458" y="3276741"/>
            <a:ext cx="878100" cy="1344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dk1"/>
              </a:buClr>
              <a:buSzPts val="540"/>
              <a:buNone/>
              <a:defRPr b="0" sz="540">
                <a:solidFill>
                  <a:schemeClr val="dk1"/>
                </a:solidFill>
              </a:defRPr>
            </a:lvl1pPr>
            <a:lvl2pPr indent="-228600" lvl="1" marL="914400" rtl="0" algn="l">
              <a:lnSpc>
                <a:spcPct val="100000"/>
              </a:lnSpc>
              <a:spcBef>
                <a:spcPts val="408"/>
              </a:spcBef>
              <a:spcAft>
                <a:spcPts val="0"/>
              </a:spcAft>
              <a:buClr>
                <a:schemeClr val="lt2"/>
              </a:buClr>
              <a:buSzPts val="953"/>
              <a:buNone/>
              <a:defRPr b="1" sz="953">
                <a:solidFill>
                  <a:schemeClr val="lt2"/>
                </a:solidFill>
              </a:defRPr>
            </a:lvl2pPr>
            <a:lvl3pPr indent="-289115" lvl="2" marL="1371600" rtl="0" algn="l">
              <a:lnSpc>
                <a:spcPct val="100000"/>
              </a:lnSpc>
              <a:spcBef>
                <a:spcPts val="408"/>
              </a:spcBef>
              <a:spcAft>
                <a:spcPts val="0"/>
              </a:spcAft>
              <a:buClr>
                <a:schemeClr val="dk1"/>
              </a:buClr>
              <a:buSzPts val="953"/>
              <a:buFont typeface="Arial"/>
              <a:buChar char="›"/>
              <a:defRPr sz="953">
                <a:solidFill>
                  <a:schemeClr val="lt2"/>
                </a:solidFill>
              </a:defRPr>
            </a:lvl3pPr>
            <a:lvl4pPr indent="-289115" lvl="3" marL="1828800" rtl="0" algn="l">
              <a:lnSpc>
                <a:spcPct val="100000"/>
              </a:lnSpc>
              <a:spcBef>
                <a:spcPts val="408"/>
              </a:spcBef>
              <a:spcAft>
                <a:spcPts val="0"/>
              </a:spcAft>
              <a:buClr>
                <a:schemeClr val="dk1"/>
              </a:buClr>
              <a:buSzPts val="953"/>
              <a:buChar char="•"/>
              <a:defRPr sz="953">
                <a:solidFill>
                  <a:schemeClr val="lt2"/>
                </a:solidFill>
              </a:defRPr>
            </a:lvl4pPr>
            <a:lvl5pPr indent="-280416" lvl="4" marL="2286000" rtl="0" algn="l">
              <a:lnSpc>
                <a:spcPct val="100000"/>
              </a:lnSpc>
              <a:spcBef>
                <a:spcPts val="408"/>
              </a:spcBef>
              <a:spcAft>
                <a:spcPts val="0"/>
              </a:spcAft>
              <a:buClr>
                <a:schemeClr val="lt2"/>
              </a:buClr>
              <a:buSzPts val="816"/>
              <a:buChar char="•"/>
              <a:defRPr sz="816">
                <a:solidFill>
                  <a:schemeClr val="lt2"/>
                </a:solidFill>
              </a:defRPr>
            </a:lvl5pPr>
            <a:lvl6pPr indent="-280416" lvl="5" marL="2743200" rtl="0" algn="l">
              <a:lnSpc>
                <a:spcPct val="100000"/>
              </a:lnSpc>
              <a:spcBef>
                <a:spcPts val="408"/>
              </a:spcBef>
              <a:spcAft>
                <a:spcPts val="0"/>
              </a:spcAft>
              <a:buClr>
                <a:schemeClr val="lt2"/>
              </a:buClr>
              <a:buSzPts val="816"/>
              <a:buFont typeface="Arial"/>
              <a:buChar char="‒"/>
              <a:defRPr sz="816">
                <a:solidFill>
                  <a:schemeClr val="lt2"/>
                </a:solidFill>
              </a:defRPr>
            </a:lvl6pPr>
            <a:lvl7pPr indent="-228600" lvl="6" marL="3200400" rtl="0" algn="l">
              <a:lnSpc>
                <a:spcPct val="100000"/>
              </a:lnSpc>
              <a:spcBef>
                <a:spcPts val="1225"/>
              </a:spcBef>
              <a:spcAft>
                <a:spcPts val="0"/>
              </a:spcAft>
              <a:buClr>
                <a:schemeClr val="lt2"/>
              </a:buClr>
              <a:buSzPts val="544"/>
              <a:buFont typeface="Arial"/>
              <a:buNone/>
              <a:defRPr sz="544">
                <a:solidFill>
                  <a:schemeClr val="lt2"/>
                </a:solidFill>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374" name="Google Shape;374;p39"/>
          <p:cNvSpPr txBox="1"/>
          <p:nvPr>
            <p:ph idx="34" type="body"/>
          </p:nvPr>
        </p:nvSpPr>
        <p:spPr>
          <a:xfrm>
            <a:off x="3447458" y="3133311"/>
            <a:ext cx="878100" cy="1344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lt1"/>
              </a:buClr>
              <a:buSzPts val="540"/>
              <a:buNone/>
              <a:defRPr b="1" sz="540">
                <a:solidFill>
                  <a:schemeClr val="lt1"/>
                </a:solidFill>
              </a:defRPr>
            </a:lvl1pPr>
            <a:lvl2pPr indent="-228600" lvl="1" marL="914400" rtl="0" algn="l">
              <a:lnSpc>
                <a:spcPct val="100000"/>
              </a:lnSpc>
              <a:spcBef>
                <a:spcPts val="408"/>
              </a:spcBef>
              <a:spcAft>
                <a:spcPts val="0"/>
              </a:spcAft>
              <a:buClr>
                <a:schemeClr val="lt2"/>
              </a:buClr>
              <a:buSzPts val="953"/>
              <a:buNone/>
              <a:defRPr b="1" sz="953">
                <a:solidFill>
                  <a:schemeClr val="lt2"/>
                </a:solidFill>
              </a:defRPr>
            </a:lvl2pPr>
            <a:lvl3pPr indent="-289115" lvl="2" marL="1371600" rtl="0" algn="l">
              <a:lnSpc>
                <a:spcPct val="100000"/>
              </a:lnSpc>
              <a:spcBef>
                <a:spcPts val="408"/>
              </a:spcBef>
              <a:spcAft>
                <a:spcPts val="0"/>
              </a:spcAft>
              <a:buClr>
                <a:schemeClr val="dk1"/>
              </a:buClr>
              <a:buSzPts val="953"/>
              <a:buFont typeface="Arial"/>
              <a:buChar char="›"/>
              <a:defRPr sz="953">
                <a:solidFill>
                  <a:schemeClr val="lt2"/>
                </a:solidFill>
              </a:defRPr>
            </a:lvl3pPr>
            <a:lvl4pPr indent="-289115" lvl="3" marL="1828800" rtl="0" algn="l">
              <a:lnSpc>
                <a:spcPct val="100000"/>
              </a:lnSpc>
              <a:spcBef>
                <a:spcPts val="408"/>
              </a:spcBef>
              <a:spcAft>
                <a:spcPts val="0"/>
              </a:spcAft>
              <a:buClr>
                <a:schemeClr val="dk1"/>
              </a:buClr>
              <a:buSzPts val="953"/>
              <a:buChar char="•"/>
              <a:defRPr sz="953">
                <a:solidFill>
                  <a:schemeClr val="lt2"/>
                </a:solidFill>
              </a:defRPr>
            </a:lvl4pPr>
            <a:lvl5pPr indent="-280416" lvl="4" marL="2286000" rtl="0" algn="l">
              <a:lnSpc>
                <a:spcPct val="100000"/>
              </a:lnSpc>
              <a:spcBef>
                <a:spcPts val="408"/>
              </a:spcBef>
              <a:spcAft>
                <a:spcPts val="0"/>
              </a:spcAft>
              <a:buClr>
                <a:schemeClr val="lt2"/>
              </a:buClr>
              <a:buSzPts val="816"/>
              <a:buChar char="•"/>
              <a:defRPr sz="816">
                <a:solidFill>
                  <a:schemeClr val="lt2"/>
                </a:solidFill>
              </a:defRPr>
            </a:lvl5pPr>
            <a:lvl6pPr indent="-280416" lvl="5" marL="2743200" rtl="0" algn="l">
              <a:lnSpc>
                <a:spcPct val="100000"/>
              </a:lnSpc>
              <a:spcBef>
                <a:spcPts val="408"/>
              </a:spcBef>
              <a:spcAft>
                <a:spcPts val="0"/>
              </a:spcAft>
              <a:buClr>
                <a:schemeClr val="lt2"/>
              </a:buClr>
              <a:buSzPts val="816"/>
              <a:buFont typeface="Arial"/>
              <a:buChar char="‒"/>
              <a:defRPr sz="816">
                <a:solidFill>
                  <a:schemeClr val="lt2"/>
                </a:solidFill>
              </a:defRPr>
            </a:lvl6pPr>
            <a:lvl7pPr indent="-228600" lvl="6" marL="3200400" rtl="0" algn="l">
              <a:lnSpc>
                <a:spcPct val="100000"/>
              </a:lnSpc>
              <a:spcBef>
                <a:spcPts val="1225"/>
              </a:spcBef>
              <a:spcAft>
                <a:spcPts val="0"/>
              </a:spcAft>
              <a:buClr>
                <a:schemeClr val="lt2"/>
              </a:buClr>
              <a:buSzPts val="544"/>
              <a:buFont typeface="Arial"/>
              <a:buNone/>
              <a:defRPr sz="544">
                <a:solidFill>
                  <a:schemeClr val="lt2"/>
                </a:solidFill>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375" name="Google Shape;375;p39"/>
          <p:cNvSpPr txBox="1"/>
          <p:nvPr>
            <p:ph idx="35" type="body"/>
          </p:nvPr>
        </p:nvSpPr>
        <p:spPr>
          <a:xfrm>
            <a:off x="4765755" y="3276741"/>
            <a:ext cx="878100" cy="1344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dk1"/>
              </a:buClr>
              <a:buSzPts val="540"/>
              <a:buNone/>
              <a:defRPr b="0" sz="540">
                <a:solidFill>
                  <a:schemeClr val="dk1"/>
                </a:solidFill>
              </a:defRPr>
            </a:lvl1pPr>
            <a:lvl2pPr indent="-228600" lvl="1" marL="914400" rtl="0" algn="l">
              <a:lnSpc>
                <a:spcPct val="100000"/>
              </a:lnSpc>
              <a:spcBef>
                <a:spcPts val="408"/>
              </a:spcBef>
              <a:spcAft>
                <a:spcPts val="0"/>
              </a:spcAft>
              <a:buClr>
                <a:schemeClr val="lt2"/>
              </a:buClr>
              <a:buSzPts val="953"/>
              <a:buNone/>
              <a:defRPr b="1" sz="953">
                <a:solidFill>
                  <a:schemeClr val="lt2"/>
                </a:solidFill>
              </a:defRPr>
            </a:lvl2pPr>
            <a:lvl3pPr indent="-289115" lvl="2" marL="1371600" rtl="0" algn="l">
              <a:lnSpc>
                <a:spcPct val="100000"/>
              </a:lnSpc>
              <a:spcBef>
                <a:spcPts val="408"/>
              </a:spcBef>
              <a:spcAft>
                <a:spcPts val="0"/>
              </a:spcAft>
              <a:buClr>
                <a:schemeClr val="dk1"/>
              </a:buClr>
              <a:buSzPts val="953"/>
              <a:buFont typeface="Arial"/>
              <a:buChar char="›"/>
              <a:defRPr sz="953">
                <a:solidFill>
                  <a:schemeClr val="lt2"/>
                </a:solidFill>
              </a:defRPr>
            </a:lvl3pPr>
            <a:lvl4pPr indent="-289115" lvl="3" marL="1828800" rtl="0" algn="l">
              <a:lnSpc>
                <a:spcPct val="100000"/>
              </a:lnSpc>
              <a:spcBef>
                <a:spcPts val="408"/>
              </a:spcBef>
              <a:spcAft>
                <a:spcPts val="0"/>
              </a:spcAft>
              <a:buClr>
                <a:schemeClr val="dk1"/>
              </a:buClr>
              <a:buSzPts val="953"/>
              <a:buChar char="•"/>
              <a:defRPr sz="953">
                <a:solidFill>
                  <a:schemeClr val="lt2"/>
                </a:solidFill>
              </a:defRPr>
            </a:lvl4pPr>
            <a:lvl5pPr indent="-280416" lvl="4" marL="2286000" rtl="0" algn="l">
              <a:lnSpc>
                <a:spcPct val="100000"/>
              </a:lnSpc>
              <a:spcBef>
                <a:spcPts val="408"/>
              </a:spcBef>
              <a:spcAft>
                <a:spcPts val="0"/>
              </a:spcAft>
              <a:buClr>
                <a:schemeClr val="lt2"/>
              </a:buClr>
              <a:buSzPts val="816"/>
              <a:buChar char="•"/>
              <a:defRPr sz="816">
                <a:solidFill>
                  <a:schemeClr val="lt2"/>
                </a:solidFill>
              </a:defRPr>
            </a:lvl5pPr>
            <a:lvl6pPr indent="-280416" lvl="5" marL="2743200" rtl="0" algn="l">
              <a:lnSpc>
                <a:spcPct val="100000"/>
              </a:lnSpc>
              <a:spcBef>
                <a:spcPts val="408"/>
              </a:spcBef>
              <a:spcAft>
                <a:spcPts val="0"/>
              </a:spcAft>
              <a:buClr>
                <a:schemeClr val="lt2"/>
              </a:buClr>
              <a:buSzPts val="816"/>
              <a:buFont typeface="Arial"/>
              <a:buChar char="‒"/>
              <a:defRPr sz="816">
                <a:solidFill>
                  <a:schemeClr val="lt2"/>
                </a:solidFill>
              </a:defRPr>
            </a:lvl6pPr>
            <a:lvl7pPr indent="-228600" lvl="6" marL="3200400" rtl="0" algn="l">
              <a:lnSpc>
                <a:spcPct val="100000"/>
              </a:lnSpc>
              <a:spcBef>
                <a:spcPts val="1225"/>
              </a:spcBef>
              <a:spcAft>
                <a:spcPts val="0"/>
              </a:spcAft>
              <a:buClr>
                <a:schemeClr val="lt2"/>
              </a:buClr>
              <a:buSzPts val="544"/>
              <a:buFont typeface="Arial"/>
              <a:buNone/>
              <a:defRPr sz="544">
                <a:solidFill>
                  <a:schemeClr val="lt2"/>
                </a:solidFill>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376" name="Google Shape;376;p39"/>
          <p:cNvSpPr txBox="1"/>
          <p:nvPr>
            <p:ph idx="36" type="body"/>
          </p:nvPr>
        </p:nvSpPr>
        <p:spPr>
          <a:xfrm>
            <a:off x="4765755" y="3133311"/>
            <a:ext cx="878100" cy="1344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lt1"/>
              </a:buClr>
              <a:buSzPts val="540"/>
              <a:buNone/>
              <a:defRPr b="1" sz="540">
                <a:solidFill>
                  <a:schemeClr val="lt1"/>
                </a:solidFill>
              </a:defRPr>
            </a:lvl1pPr>
            <a:lvl2pPr indent="-228600" lvl="1" marL="914400" rtl="0" algn="l">
              <a:lnSpc>
                <a:spcPct val="100000"/>
              </a:lnSpc>
              <a:spcBef>
                <a:spcPts val="408"/>
              </a:spcBef>
              <a:spcAft>
                <a:spcPts val="0"/>
              </a:spcAft>
              <a:buClr>
                <a:schemeClr val="lt2"/>
              </a:buClr>
              <a:buSzPts val="953"/>
              <a:buNone/>
              <a:defRPr b="1" sz="953">
                <a:solidFill>
                  <a:schemeClr val="lt2"/>
                </a:solidFill>
              </a:defRPr>
            </a:lvl2pPr>
            <a:lvl3pPr indent="-289115" lvl="2" marL="1371600" rtl="0" algn="l">
              <a:lnSpc>
                <a:spcPct val="100000"/>
              </a:lnSpc>
              <a:spcBef>
                <a:spcPts val="408"/>
              </a:spcBef>
              <a:spcAft>
                <a:spcPts val="0"/>
              </a:spcAft>
              <a:buClr>
                <a:schemeClr val="dk1"/>
              </a:buClr>
              <a:buSzPts val="953"/>
              <a:buFont typeface="Arial"/>
              <a:buChar char="›"/>
              <a:defRPr sz="953">
                <a:solidFill>
                  <a:schemeClr val="lt2"/>
                </a:solidFill>
              </a:defRPr>
            </a:lvl3pPr>
            <a:lvl4pPr indent="-289115" lvl="3" marL="1828800" rtl="0" algn="l">
              <a:lnSpc>
                <a:spcPct val="100000"/>
              </a:lnSpc>
              <a:spcBef>
                <a:spcPts val="408"/>
              </a:spcBef>
              <a:spcAft>
                <a:spcPts val="0"/>
              </a:spcAft>
              <a:buClr>
                <a:schemeClr val="dk1"/>
              </a:buClr>
              <a:buSzPts val="953"/>
              <a:buChar char="•"/>
              <a:defRPr sz="953">
                <a:solidFill>
                  <a:schemeClr val="lt2"/>
                </a:solidFill>
              </a:defRPr>
            </a:lvl4pPr>
            <a:lvl5pPr indent="-280416" lvl="4" marL="2286000" rtl="0" algn="l">
              <a:lnSpc>
                <a:spcPct val="100000"/>
              </a:lnSpc>
              <a:spcBef>
                <a:spcPts val="408"/>
              </a:spcBef>
              <a:spcAft>
                <a:spcPts val="0"/>
              </a:spcAft>
              <a:buClr>
                <a:schemeClr val="lt2"/>
              </a:buClr>
              <a:buSzPts val="816"/>
              <a:buChar char="•"/>
              <a:defRPr sz="816">
                <a:solidFill>
                  <a:schemeClr val="lt2"/>
                </a:solidFill>
              </a:defRPr>
            </a:lvl5pPr>
            <a:lvl6pPr indent="-280416" lvl="5" marL="2743200" rtl="0" algn="l">
              <a:lnSpc>
                <a:spcPct val="100000"/>
              </a:lnSpc>
              <a:spcBef>
                <a:spcPts val="408"/>
              </a:spcBef>
              <a:spcAft>
                <a:spcPts val="0"/>
              </a:spcAft>
              <a:buClr>
                <a:schemeClr val="lt2"/>
              </a:buClr>
              <a:buSzPts val="816"/>
              <a:buFont typeface="Arial"/>
              <a:buChar char="‒"/>
              <a:defRPr sz="816">
                <a:solidFill>
                  <a:schemeClr val="lt2"/>
                </a:solidFill>
              </a:defRPr>
            </a:lvl6pPr>
            <a:lvl7pPr indent="-228600" lvl="6" marL="3200400" rtl="0" algn="l">
              <a:lnSpc>
                <a:spcPct val="100000"/>
              </a:lnSpc>
              <a:spcBef>
                <a:spcPts val="1225"/>
              </a:spcBef>
              <a:spcAft>
                <a:spcPts val="0"/>
              </a:spcAft>
              <a:buClr>
                <a:schemeClr val="lt2"/>
              </a:buClr>
              <a:buSzPts val="544"/>
              <a:buFont typeface="Arial"/>
              <a:buNone/>
              <a:defRPr sz="544">
                <a:solidFill>
                  <a:schemeClr val="lt2"/>
                </a:solidFill>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377" name="Google Shape;377;p39"/>
          <p:cNvSpPr txBox="1"/>
          <p:nvPr>
            <p:ph idx="37" type="body"/>
          </p:nvPr>
        </p:nvSpPr>
        <p:spPr>
          <a:xfrm>
            <a:off x="6098083" y="3276741"/>
            <a:ext cx="878100" cy="1344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dk1"/>
              </a:buClr>
              <a:buSzPts val="540"/>
              <a:buNone/>
              <a:defRPr b="0" sz="540">
                <a:solidFill>
                  <a:schemeClr val="dk1"/>
                </a:solidFill>
              </a:defRPr>
            </a:lvl1pPr>
            <a:lvl2pPr indent="-228600" lvl="1" marL="914400" rtl="0" algn="l">
              <a:lnSpc>
                <a:spcPct val="100000"/>
              </a:lnSpc>
              <a:spcBef>
                <a:spcPts val="408"/>
              </a:spcBef>
              <a:spcAft>
                <a:spcPts val="0"/>
              </a:spcAft>
              <a:buClr>
                <a:schemeClr val="lt2"/>
              </a:buClr>
              <a:buSzPts val="953"/>
              <a:buNone/>
              <a:defRPr b="1" sz="953">
                <a:solidFill>
                  <a:schemeClr val="lt2"/>
                </a:solidFill>
              </a:defRPr>
            </a:lvl2pPr>
            <a:lvl3pPr indent="-289115" lvl="2" marL="1371600" rtl="0" algn="l">
              <a:lnSpc>
                <a:spcPct val="100000"/>
              </a:lnSpc>
              <a:spcBef>
                <a:spcPts val="408"/>
              </a:spcBef>
              <a:spcAft>
                <a:spcPts val="0"/>
              </a:spcAft>
              <a:buClr>
                <a:schemeClr val="dk1"/>
              </a:buClr>
              <a:buSzPts val="953"/>
              <a:buFont typeface="Arial"/>
              <a:buChar char="›"/>
              <a:defRPr sz="953">
                <a:solidFill>
                  <a:schemeClr val="lt2"/>
                </a:solidFill>
              </a:defRPr>
            </a:lvl3pPr>
            <a:lvl4pPr indent="-289115" lvl="3" marL="1828800" rtl="0" algn="l">
              <a:lnSpc>
                <a:spcPct val="100000"/>
              </a:lnSpc>
              <a:spcBef>
                <a:spcPts val="408"/>
              </a:spcBef>
              <a:spcAft>
                <a:spcPts val="0"/>
              </a:spcAft>
              <a:buClr>
                <a:schemeClr val="dk1"/>
              </a:buClr>
              <a:buSzPts val="953"/>
              <a:buChar char="•"/>
              <a:defRPr sz="953">
                <a:solidFill>
                  <a:schemeClr val="lt2"/>
                </a:solidFill>
              </a:defRPr>
            </a:lvl4pPr>
            <a:lvl5pPr indent="-280416" lvl="4" marL="2286000" rtl="0" algn="l">
              <a:lnSpc>
                <a:spcPct val="100000"/>
              </a:lnSpc>
              <a:spcBef>
                <a:spcPts val="408"/>
              </a:spcBef>
              <a:spcAft>
                <a:spcPts val="0"/>
              </a:spcAft>
              <a:buClr>
                <a:schemeClr val="lt2"/>
              </a:buClr>
              <a:buSzPts val="816"/>
              <a:buChar char="•"/>
              <a:defRPr sz="816">
                <a:solidFill>
                  <a:schemeClr val="lt2"/>
                </a:solidFill>
              </a:defRPr>
            </a:lvl5pPr>
            <a:lvl6pPr indent="-280416" lvl="5" marL="2743200" rtl="0" algn="l">
              <a:lnSpc>
                <a:spcPct val="100000"/>
              </a:lnSpc>
              <a:spcBef>
                <a:spcPts val="408"/>
              </a:spcBef>
              <a:spcAft>
                <a:spcPts val="0"/>
              </a:spcAft>
              <a:buClr>
                <a:schemeClr val="lt2"/>
              </a:buClr>
              <a:buSzPts val="816"/>
              <a:buFont typeface="Arial"/>
              <a:buChar char="‒"/>
              <a:defRPr sz="816">
                <a:solidFill>
                  <a:schemeClr val="lt2"/>
                </a:solidFill>
              </a:defRPr>
            </a:lvl6pPr>
            <a:lvl7pPr indent="-228600" lvl="6" marL="3200400" rtl="0" algn="l">
              <a:lnSpc>
                <a:spcPct val="100000"/>
              </a:lnSpc>
              <a:spcBef>
                <a:spcPts val="1225"/>
              </a:spcBef>
              <a:spcAft>
                <a:spcPts val="0"/>
              </a:spcAft>
              <a:buClr>
                <a:schemeClr val="lt2"/>
              </a:buClr>
              <a:buSzPts val="544"/>
              <a:buFont typeface="Arial"/>
              <a:buNone/>
              <a:defRPr sz="544">
                <a:solidFill>
                  <a:schemeClr val="lt2"/>
                </a:solidFill>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378" name="Google Shape;378;p39"/>
          <p:cNvSpPr txBox="1"/>
          <p:nvPr>
            <p:ph idx="38" type="body"/>
          </p:nvPr>
        </p:nvSpPr>
        <p:spPr>
          <a:xfrm>
            <a:off x="6098083" y="3133311"/>
            <a:ext cx="878100" cy="1344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lt1"/>
              </a:buClr>
              <a:buSzPts val="540"/>
              <a:buNone/>
              <a:defRPr b="1" sz="540">
                <a:solidFill>
                  <a:schemeClr val="lt1"/>
                </a:solidFill>
              </a:defRPr>
            </a:lvl1pPr>
            <a:lvl2pPr indent="-228600" lvl="1" marL="914400" rtl="0" algn="l">
              <a:lnSpc>
                <a:spcPct val="100000"/>
              </a:lnSpc>
              <a:spcBef>
                <a:spcPts val="408"/>
              </a:spcBef>
              <a:spcAft>
                <a:spcPts val="0"/>
              </a:spcAft>
              <a:buClr>
                <a:schemeClr val="lt2"/>
              </a:buClr>
              <a:buSzPts val="953"/>
              <a:buNone/>
              <a:defRPr b="1" sz="953">
                <a:solidFill>
                  <a:schemeClr val="lt2"/>
                </a:solidFill>
              </a:defRPr>
            </a:lvl2pPr>
            <a:lvl3pPr indent="-289115" lvl="2" marL="1371600" rtl="0" algn="l">
              <a:lnSpc>
                <a:spcPct val="100000"/>
              </a:lnSpc>
              <a:spcBef>
                <a:spcPts val="408"/>
              </a:spcBef>
              <a:spcAft>
                <a:spcPts val="0"/>
              </a:spcAft>
              <a:buClr>
                <a:schemeClr val="dk1"/>
              </a:buClr>
              <a:buSzPts val="953"/>
              <a:buFont typeface="Arial"/>
              <a:buChar char="›"/>
              <a:defRPr sz="953">
                <a:solidFill>
                  <a:schemeClr val="lt2"/>
                </a:solidFill>
              </a:defRPr>
            </a:lvl3pPr>
            <a:lvl4pPr indent="-289115" lvl="3" marL="1828800" rtl="0" algn="l">
              <a:lnSpc>
                <a:spcPct val="100000"/>
              </a:lnSpc>
              <a:spcBef>
                <a:spcPts val="408"/>
              </a:spcBef>
              <a:spcAft>
                <a:spcPts val="0"/>
              </a:spcAft>
              <a:buClr>
                <a:schemeClr val="dk1"/>
              </a:buClr>
              <a:buSzPts val="953"/>
              <a:buChar char="•"/>
              <a:defRPr sz="953">
                <a:solidFill>
                  <a:schemeClr val="lt2"/>
                </a:solidFill>
              </a:defRPr>
            </a:lvl4pPr>
            <a:lvl5pPr indent="-280416" lvl="4" marL="2286000" rtl="0" algn="l">
              <a:lnSpc>
                <a:spcPct val="100000"/>
              </a:lnSpc>
              <a:spcBef>
                <a:spcPts val="408"/>
              </a:spcBef>
              <a:spcAft>
                <a:spcPts val="0"/>
              </a:spcAft>
              <a:buClr>
                <a:schemeClr val="lt2"/>
              </a:buClr>
              <a:buSzPts val="816"/>
              <a:buChar char="•"/>
              <a:defRPr sz="816">
                <a:solidFill>
                  <a:schemeClr val="lt2"/>
                </a:solidFill>
              </a:defRPr>
            </a:lvl5pPr>
            <a:lvl6pPr indent="-280416" lvl="5" marL="2743200" rtl="0" algn="l">
              <a:lnSpc>
                <a:spcPct val="100000"/>
              </a:lnSpc>
              <a:spcBef>
                <a:spcPts val="408"/>
              </a:spcBef>
              <a:spcAft>
                <a:spcPts val="0"/>
              </a:spcAft>
              <a:buClr>
                <a:schemeClr val="lt2"/>
              </a:buClr>
              <a:buSzPts val="816"/>
              <a:buFont typeface="Arial"/>
              <a:buChar char="‒"/>
              <a:defRPr sz="816">
                <a:solidFill>
                  <a:schemeClr val="lt2"/>
                </a:solidFill>
              </a:defRPr>
            </a:lvl6pPr>
            <a:lvl7pPr indent="-228600" lvl="6" marL="3200400" rtl="0" algn="l">
              <a:lnSpc>
                <a:spcPct val="100000"/>
              </a:lnSpc>
              <a:spcBef>
                <a:spcPts val="1225"/>
              </a:spcBef>
              <a:spcAft>
                <a:spcPts val="0"/>
              </a:spcAft>
              <a:buClr>
                <a:schemeClr val="lt2"/>
              </a:buClr>
              <a:buSzPts val="544"/>
              <a:buFont typeface="Arial"/>
              <a:buNone/>
              <a:defRPr sz="544">
                <a:solidFill>
                  <a:schemeClr val="lt2"/>
                </a:solidFill>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379" name="Google Shape;379;p39"/>
          <p:cNvSpPr txBox="1"/>
          <p:nvPr>
            <p:ph idx="39" type="body"/>
          </p:nvPr>
        </p:nvSpPr>
        <p:spPr>
          <a:xfrm>
            <a:off x="7420186" y="3275712"/>
            <a:ext cx="878100" cy="1344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dk1"/>
              </a:buClr>
              <a:buSzPts val="540"/>
              <a:buNone/>
              <a:defRPr b="0" sz="540">
                <a:solidFill>
                  <a:schemeClr val="dk1"/>
                </a:solidFill>
              </a:defRPr>
            </a:lvl1pPr>
            <a:lvl2pPr indent="-228600" lvl="1" marL="914400" rtl="0" algn="l">
              <a:lnSpc>
                <a:spcPct val="100000"/>
              </a:lnSpc>
              <a:spcBef>
                <a:spcPts val="408"/>
              </a:spcBef>
              <a:spcAft>
                <a:spcPts val="0"/>
              </a:spcAft>
              <a:buClr>
                <a:schemeClr val="lt2"/>
              </a:buClr>
              <a:buSzPts val="953"/>
              <a:buNone/>
              <a:defRPr b="1" sz="953">
                <a:solidFill>
                  <a:schemeClr val="lt2"/>
                </a:solidFill>
              </a:defRPr>
            </a:lvl2pPr>
            <a:lvl3pPr indent="-289115" lvl="2" marL="1371600" rtl="0" algn="l">
              <a:lnSpc>
                <a:spcPct val="100000"/>
              </a:lnSpc>
              <a:spcBef>
                <a:spcPts val="408"/>
              </a:spcBef>
              <a:spcAft>
                <a:spcPts val="0"/>
              </a:spcAft>
              <a:buClr>
                <a:schemeClr val="dk1"/>
              </a:buClr>
              <a:buSzPts val="953"/>
              <a:buFont typeface="Arial"/>
              <a:buChar char="›"/>
              <a:defRPr sz="953">
                <a:solidFill>
                  <a:schemeClr val="lt2"/>
                </a:solidFill>
              </a:defRPr>
            </a:lvl3pPr>
            <a:lvl4pPr indent="-289115" lvl="3" marL="1828800" rtl="0" algn="l">
              <a:lnSpc>
                <a:spcPct val="100000"/>
              </a:lnSpc>
              <a:spcBef>
                <a:spcPts val="408"/>
              </a:spcBef>
              <a:spcAft>
                <a:spcPts val="0"/>
              </a:spcAft>
              <a:buClr>
                <a:schemeClr val="dk1"/>
              </a:buClr>
              <a:buSzPts val="953"/>
              <a:buChar char="•"/>
              <a:defRPr sz="953">
                <a:solidFill>
                  <a:schemeClr val="lt2"/>
                </a:solidFill>
              </a:defRPr>
            </a:lvl4pPr>
            <a:lvl5pPr indent="-280416" lvl="4" marL="2286000" rtl="0" algn="l">
              <a:lnSpc>
                <a:spcPct val="100000"/>
              </a:lnSpc>
              <a:spcBef>
                <a:spcPts val="408"/>
              </a:spcBef>
              <a:spcAft>
                <a:spcPts val="0"/>
              </a:spcAft>
              <a:buClr>
                <a:schemeClr val="lt2"/>
              </a:buClr>
              <a:buSzPts val="816"/>
              <a:buChar char="•"/>
              <a:defRPr sz="816">
                <a:solidFill>
                  <a:schemeClr val="lt2"/>
                </a:solidFill>
              </a:defRPr>
            </a:lvl5pPr>
            <a:lvl6pPr indent="-280416" lvl="5" marL="2743200" rtl="0" algn="l">
              <a:lnSpc>
                <a:spcPct val="100000"/>
              </a:lnSpc>
              <a:spcBef>
                <a:spcPts val="408"/>
              </a:spcBef>
              <a:spcAft>
                <a:spcPts val="0"/>
              </a:spcAft>
              <a:buClr>
                <a:schemeClr val="lt2"/>
              </a:buClr>
              <a:buSzPts val="816"/>
              <a:buFont typeface="Arial"/>
              <a:buChar char="‒"/>
              <a:defRPr sz="816">
                <a:solidFill>
                  <a:schemeClr val="lt2"/>
                </a:solidFill>
              </a:defRPr>
            </a:lvl6pPr>
            <a:lvl7pPr indent="-228600" lvl="6" marL="3200400" rtl="0" algn="l">
              <a:lnSpc>
                <a:spcPct val="100000"/>
              </a:lnSpc>
              <a:spcBef>
                <a:spcPts val="1225"/>
              </a:spcBef>
              <a:spcAft>
                <a:spcPts val="0"/>
              </a:spcAft>
              <a:buClr>
                <a:schemeClr val="lt2"/>
              </a:buClr>
              <a:buSzPts val="544"/>
              <a:buFont typeface="Arial"/>
              <a:buNone/>
              <a:defRPr sz="544">
                <a:solidFill>
                  <a:schemeClr val="lt2"/>
                </a:solidFill>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380" name="Google Shape;380;p39"/>
          <p:cNvSpPr txBox="1"/>
          <p:nvPr>
            <p:ph idx="40" type="body"/>
          </p:nvPr>
        </p:nvSpPr>
        <p:spPr>
          <a:xfrm>
            <a:off x="7420186" y="3132282"/>
            <a:ext cx="878100" cy="1344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lt1"/>
              </a:buClr>
              <a:buSzPts val="540"/>
              <a:buNone/>
              <a:defRPr b="1" sz="540">
                <a:solidFill>
                  <a:schemeClr val="lt1"/>
                </a:solidFill>
              </a:defRPr>
            </a:lvl1pPr>
            <a:lvl2pPr indent="-228600" lvl="1" marL="914400" rtl="0" algn="l">
              <a:lnSpc>
                <a:spcPct val="100000"/>
              </a:lnSpc>
              <a:spcBef>
                <a:spcPts val="408"/>
              </a:spcBef>
              <a:spcAft>
                <a:spcPts val="0"/>
              </a:spcAft>
              <a:buClr>
                <a:schemeClr val="lt2"/>
              </a:buClr>
              <a:buSzPts val="953"/>
              <a:buNone/>
              <a:defRPr b="1" sz="953">
                <a:solidFill>
                  <a:schemeClr val="lt2"/>
                </a:solidFill>
              </a:defRPr>
            </a:lvl2pPr>
            <a:lvl3pPr indent="-289115" lvl="2" marL="1371600" rtl="0" algn="l">
              <a:lnSpc>
                <a:spcPct val="100000"/>
              </a:lnSpc>
              <a:spcBef>
                <a:spcPts val="408"/>
              </a:spcBef>
              <a:spcAft>
                <a:spcPts val="0"/>
              </a:spcAft>
              <a:buClr>
                <a:schemeClr val="dk1"/>
              </a:buClr>
              <a:buSzPts val="953"/>
              <a:buFont typeface="Arial"/>
              <a:buChar char="›"/>
              <a:defRPr sz="953">
                <a:solidFill>
                  <a:schemeClr val="lt2"/>
                </a:solidFill>
              </a:defRPr>
            </a:lvl3pPr>
            <a:lvl4pPr indent="-289115" lvl="3" marL="1828800" rtl="0" algn="l">
              <a:lnSpc>
                <a:spcPct val="100000"/>
              </a:lnSpc>
              <a:spcBef>
                <a:spcPts val="408"/>
              </a:spcBef>
              <a:spcAft>
                <a:spcPts val="0"/>
              </a:spcAft>
              <a:buClr>
                <a:schemeClr val="dk1"/>
              </a:buClr>
              <a:buSzPts val="953"/>
              <a:buChar char="•"/>
              <a:defRPr sz="953">
                <a:solidFill>
                  <a:schemeClr val="lt2"/>
                </a:solidFill>
              </a:defRPr>
            </a:lvl4pPr>
            <a:lvl5pPr indent="-280416" lvl="4" marL="2286000" rtl="0" algn="l">
              <a:lnSpc>
                <a:spcPct val="100000"/>
              </a:lnSpc>
              <a:spcBef>
                <a:spcPts val="408"/>
              </a:spcBef>
              <a:spcAft>
                <a:spcPts val="0"/>
              </a:spcAft>
              <a:buClr>
                <a:schemeClr val="lt2"/>
              </a:buClr>
              <a:buSzPts val="816"/>
              <a:buChar char="•"/>
              <a:defRPr sz="816">
                <a:solidFill>
                  <a:schemeClr val="lt2"/>
                </a:solidFill>
              </a:defRPr>
            </a:lvl5pPr>
            <a:lvl6pPr indent="-280416" lvl="5" marL="2743200" rtl="0" algn="l">
              <a:lnSpc>
                <a:spcPct val="100000"/>
              </a:lnSpc>
              <a:spcBef>
                <a:spcPts val="408"/>
              </a:spcBef>
              <a:spcAft>
                <a:spcPts val="0"/>
              </a:spcAft>
              <a:buClr>
                <a:schemeClr val="lt2"/>
              </a:buClr>
              <a:buSzPts val="816"/>
              <a:buFont typeface="Arial"/>
              <a:buChar char="‒"/>
              <a:defRPr sz="816">
                <a:solidFill>
                  <a:schemeClr val="lt2"/>
                </a:solidFill>
              </a:defRPr>
            </a:lvl6pPr>
            <a:lvl7pPr indent="-228600" lvl="6" marL="3200400" rtl="0" algn="l">
              <a:lnSpc>
                <a:spcPct val="100000"/>
              </a:lnSpc>
              <a:spcBef>
                <a:spcPts val="1225"/>
              </a:spcBef>
              <a:spcAft>
                <a:spcPts val="0"/>
              </a:spcAft>
              <a:buClr>
                <a:schemeClr val="lt2"/>
              </a:buClr>
              <a:buSzPts val="544"/>
              <a:buFont typeface="Arial"/>
              <a:buNone/>
              <a:defRPr sz="544">
                <a:solidFill>
                  <a:schemeClr val="lt2"/>
                </a:solidFill>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381" name="Google Shape;381;p39"/>
          <p:cNvSpPr/>
          <p:nvPr>
            <p:ph idx="41" type="pic"/>
          </p:nvPr>
        </p:nvSpPr>
        <p:spPr>
          <a:xfrm>
            <a:off x="3447036" y="3569155"/>
            <a:ext cx="878100" cy="793200"/>
          </a:xfrm>
          <a:prstGeom prst="rect">
            <a:avLst/>
          </a:prstGeom>
          <a:noFill/>
          <a:ln>
            <a:noFill/>
          </a:ln>
        </p:spPr>
      </p:sp>
      <p:sp>
        <p:nvSpPr>
          <p:cNvPr id="382" name="Google Shape;382;p39"/>
          <p:cNvSpPr/>
          <p:nvPr>
            <p:ph idx="42" type="pic"/>
          </p:nvPr>
        </p:nvSpPr>
        <p:spPr>
          <a:xfrm>
            <a:off x="4771419" y="3569155"/>
            <a:ext cx="878100" cy="793200"/>
          </a:xfrm>
          <a:prstGeom prst="rect">
            <a:avLst/>
          </a:prstGeom>
          <a:noFill/>
          <a:ln>
            <a:noFill/>
          </a:ln>
        </p:spPr>
      </p:sp>
      <p:sp>
        <p:nvSpPr>
          <p:cNvPr id="383" name="Google Shape;383;p39"/>
          <p:cNvSpPr/>
          <p:nvPr>
            <p:ph idx="43" type="pic"/>
          </p:nvPr>
        </p:nvSpPr>
        <p:spPr>
          <a:xfrm>
            <a:off x="6095803" y="3569155"/>
            <a:ext cx="878100" cy="793200"/>
          </a:xfrm>
          <a:prstGeom prst="rect">
            <a:avLst/>
          </a:prstGeom>
          <a:noFill/>
          <a:ln>
            <a:noFill/>
          </a:ln>
        </p:spPr>
      </p:sp>
      <p:sp>
        <p:nvSpPr>
          <p:cNvPr id="384" name="Google Shape;384;p39"/>
          <p:cNvSpPr/>
          <p:nvPr>
            <p:ph idx="44" type="pic"/>
          </p:nvPr>
        </p:nvSpPr>
        <p:spPr>
          <a:xfrm>
            <a:off x="798269" y="3569155"/>
            <a:ext cx="878100" cy="793200"/>
          </a:xfrm>
          <a:prstGeom prst="rect">
            <a:avLst/>
          </a:prstGeom>
          <a:noFill/>
          <a:ln>
            <a:noFill/>
          </a:ln>
        </p:spPr>
      </p:sp>
      <p:sp>
        <p:nvSpPr>
          <p:cNvPr id="385" name="Google Shape;385;p39"/>
          <p:cNvSpPr/>
          <p:nvPr>
            <p:ph idx="45" type="pic"/>
          </p:nvPr>
        </p:nvSpPr>
        <p:spPr>
          <a:xfrm>
            <a:off x="2122653" y="3569155"/>
            <a:ext cx="878100" cy="793200"/>
          </a:xfrm>
          <a:prstGeom prst="rect">
            <a:avLst/>
          </a:prstGeom>
          <a:noFill/>
          <a:ln>
            <a:noFill/>
          </a:ln>
        </p:spPr>
      </p:sp>
      <p:sp>
        <p:nvSpPr>
          <p:cNvPr id="386" name="Google Shape;386;p39"/>
          <p:cNvSpPr txBox="1"/>
          <p:nvPr>
            <p:ph idx="46" type="body"/>
          </p:nvPr>
        </p:nvSpPr>
        <p:spPr>
          <a:xfrm>
            <a:off x="798629" y="4548384"/>
            <a:ext cx="878100" cy="1344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dk1"/>
              </a:buClr>
              <a:buSzPts val="540"/>
              <a:buNone/>
              <a:defRPr b="0" sz="540">
                <a:solidFill>
                  <a:schemeClr val="dk1"/>
                </a:solidFill>
              </a:defRPr>
            </a:lvl1pPr>
            <a:lvl2pPr indent="-228600" lvl="1" marL="914400" rtl="0" algn="l">
              <a:lnSpc>
                <a:spcPct val="100000"/>
              </a:lnSpc>
              <a:spcBef>
                <a:spcPts val="408"/>
              </a:spcBef>
              <a:spcAft>
                <a:spcPts val="0"/>
              </a:spcAft>
              <a:buClr>
                <a:schemeClr val="lt2"/>
              </a:buClr>
              <a:buSzPts val="953"/>
              <a:buNone/>
              <a:defRPr b="1" sz="953">
                <a:solidFill>
                  <a:schemeClr val="lt2"/>
                </a:solidFill>
              </a:defRPr>
            </a:lvl2pPr>
            <a:lvl3pPr indent="-289115" lvl="2" marL="1371600" rtl="0" algn="l">
              <a:lnSpc>
                <a:spcPct val="100000"/>
              </a:lnSpc>
              <a:spcBef>
                <a:spcPts val="408"/>
              </a:spcBef>
              <a:spcAft>
                <a:spcPts val="0"/>
              </a:spcAft>
              <a:buClr>
                <a:schemeClr val="dk1"/>
              </a:buClr>
              <a:buSzPts val="953"/>
              <a:buFont typeface="Arial"/>
              <a:buChar char="›"/>
              <a:defRPr sz="953">
                <a:solidFill>
                  <a:schemeClr val="lt2"/>
                </a:solidFill>
              </a:defRPr>
            </a:lvl3pPr>
            <a:lvl4pPr indent="-289115" lvl="3" marL="1828800" rtl="0" algn="l">
              <a:lnSpc>
                <a:spcPct val="100000"/>
              </a:lnSpc>
              <a:spcBef>
                <a:spcPts val="408"/>
              </a:spcBef>
              <a:spcAft>
                <a:spcPts val="0"/>
              </a:spcAft>
              <a:buClr>
                <a:schemeClr val="dk1"/>
              </a:buClr>
              <a:buSzPts val="953"/>
              <a:buChar char="•"/>
              <a:defRPr sz="953">
                <a:solidFill>
                  <a:schemeClr val="lt2"/>
                </a:solidFill>
              </a:defRPr>
            </a:lvl4pPr>
            <a:lvl5pPr indent="-280416" lvl="4" marL="2286000" rtl="0" algn="l">
              <a:lnSpc>
                <a:spcPct val="100000"/>
              </a:lnSpc>
              <a:spcBef>
                <a:spcPts val="408"/>
              </a:spcBef>
              <a:spcAft>
                <a:spcPts val="0"/>
              </a:spcAft>
              <a:buClr>
                <a:schemeClr val="lt2"/>
              </a:buClr>
              <a:buSzPts val="816"/>
              <a:buChar char="•"/>
              <a:defRPr sz="816">
                <a:solidFill>
                  <a:schemeClr val="lt2"/>
                </a:solidFill>
              </a:defRPr>
            </a:lvl5pPr>
            <a:lvl6pPr indent="-280416" lvl="5" marL="2743200" rtl="0" algn="l">
              <a:lnSpc>
                <a:spcPct val="100000"/>
              </a:lnSpc>
              <a:spcBef>
                <a:spcPts val="408"/>
              </a:spcBef>
              <a:spcAft>
                <a:spcPts val="0"/>
              </a:spcAft>
              <a:buClr>
                <a:schemeClr val="lt2"/>
              </a:buClr>
              <a:buSzPts val="816"/>
              <a:buFont typeface="Arial"/>
              <a:buChar char="‒"/>
              <a:defRPr sz="816">
                <a:solidFill>
                  <a:schemeClr val="lt2"/>
                </a:solidFill>
              </a:defRPr>
            </a:lvl6pPr>
            <a:lvl7pPr indent="-228600" lvl="6" marL="3200400" rtl="0" algn="l">
              <a:lnSpc>
                <a:spcPct val="100000"/>
              </a:lnSpc>
              <a:spcBef>
                <a:spcPts val="1225"/>
              </a:spcBef>
              <a:spcAft>
                <a:spcPts val="0"/>
              </a:spcAft>
              <a:buClr>
                <a:schemeClr val="lt2"/>
              </a:buClr>
              <a:buSzPts val="544"/>
              <a:buFont typeface="Arial"/>
              <a:buNone/>
              <a:defRPr sz="544">
                <a:solidFill>
                  <a:schemeClr val="lt2"/>
                </a:solidFill>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387" name="Google Shape;387;p39"/>
          <p:cNvSpPr txBox="1"/>
          <p:nvPr>
            <p:ph idx="47" type="body"/>
          </p:nvPr>
        </p:nvSpPr>
        <p:spPr>
          <a:xfrm>
            <a:off x="798629" y="4404954"/>
            <a:ext cx="878100" cy="1344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lt1"/>
              </a:buClr>
              <a:buSzPts val="540"/>
              <a:buNone/>
              <a:defRPr b="1" sz="540">
                <a:solidFill>
                  <a:schemeClr val="lt1"/>
                </a:solidFill>
              </a:defRPr>
            </a:lvl1pPr>
            <a:lvl2pPr indent="-228600" lvl="1" marL="914400" rtl="0" algn="l">
              <a:lnSpc>
                <a:spcPct val="100000"/>
              </a:lnSpc>
              <a:spcBef>
                <a:spcPts val="408"/>
              </a:spcBef>
              <a:spcAft>
                <a:spcPts val="0"/>
              </a:spcAft>
              <a:buClr>
                <a:schemeClr val="lt2"/>
              </a:buClr>
              <a:buSzPts val="953"/>
              <a:buNone/>
              <a:defRPr b="1" sz="953">
                <a:solidFill>
                  <a:schemeClr val="lt2"/>
                </a:solidFill>
              </a:defRPr>
            </a:lvl2pPr>
            <a:lvl3pPr indent="-289115" lvl="2" marL="1371600" rtl="0" algn="l">
              <a:lnSpc>
                <a:spcPct val="100000"/>
              </a:lnSpc>
              <a:spcBef>
                <a:spcPts val="408"/>
              </a:spcBef>
              <a:spcAft>
                <a:spcPts val="0"/>
              </a:spcAft>
              <a:buClr>
                <a:schemeClr val="dk1"/>
              </a:buClr>
              <a:buSzPts val="953"/>
              <a:buFont typeface="Arial"/>
              <a:buChar char="›"/>
              <a:defRPr sz="953">
                <a:solidFill>
                  <a:schemeClr val="lt2"/>
                </a:solidFill>
              </a:defRPr>
            </a:lvl3pPr>
            <a:lvl4pPr indent="-289115" lvl="3" marL="1828800" rtl="0" algn="l">
              <a:lnSpc>
                <a:spcPct val="100000"/>
              </a:lnSpc>
              <a:spcBef>
                <a:spcPts val="408"/>
              </a:spcBef>
              <a:spcAft>
                <a:spcPts val="0"/>
              </a:spcAft>
              <a:buClr>
                <a:schemeClr val="dk1"/>
              </a:buClr>
              <a:buSzPts val="953"/>
              <a:buChar char="•"/>
              <a:defRPr sz="953">
                <a:solidFill>
                  <a:schemeClr val="lt2"/>
                </a:solidFill>
              </a:defRPr>
            </a:lvl4pPr>
            <a:lvl5pPr indent="-280416" lvl="4" marL="2286000" rtl="0" algn="l">
              <a:lnSpc>
                <a:spcPct val="100000"/>
              </a:lnSpc>
              <a:spcBef>
                <a:spcPts val="408"/>
              </a:spcBef>
              <a:spcAft>
                <a:spcPts val="0"/>
              </a:spcAft>
              <a:buClr>
                <a:schemeClr val="lt2"/>
              </a:buClr>
              <a:buSzPts val="816"/>
              <a:buChar char="•"/>
              <a:defRPr sz="816">
                <a:solidFill>
                  <a:schemeClr val="lt2"/>
                </a:solidFill>
              </a:defRPr>
            </a:lvl5pPr>
            <a:lvl6pPr indent="-280416" lvl="5" marL="2743200" rtl="0" algn="l">
              <a:lnSpc>
                <a:spcPct val="100000"/>
              </a:lnSpc>
              <a:spcBef>
                <a:spcPts val="408"/>
              </a:spcBef>
              <a:spcAft>
                <a:spcPts val="0"/>
              </a:spcAft>
              <a:buClr>
                <a:schemeClr val="lt2"/>
              </a:buClr>
              <a:buSzPts val="816"/>
              <a:buFont typeface="Arial"/>
              <a:buChar char="‒"/>
              <a:defRPr sz="816">
                <a:solidFill>
                  <a:schemeClr val="lt2"/>
                </a:solidFill>
              </a:defRPr>
            </a:lvl6pPr>
            <a:lvl7pPr indent="-228600" lvl="6" marL="3200400" rtl="0" algn="l">
              <a:lnSpc>
                <a:spcPct val="100000"/>
              </a:lnSpc>
              <a:spcBef>
                <a:spcPts val="1225"/>
              </a:spcBef>
              <a:spcAft>
                <a:spcPts val="0"/>
              </a:spcAft>
              <a:buClr>
                <a:schemeClr val="lt2"/>
              </a:buClr>
              <a:buSzPts val="544"/>
              <a:buFont typeface="Arial"/>
              <a:buNone/>
              <a:defRPr sz="544">
                <a:solidFill>
                  <a:schemeClr val="lt2"/>
                </a:solidFill>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388" name="Google Shape;388;p39"/>
          <p:cNvSpPr txBox="1"/>
          <p:nvPr>
            <p:ph idx="48" type="body"/>
          </p:nvPr>
        </p:nvSpPr>
        <p:spPr>
          <a:xfrm>
            <a:off x="2126124" y="4550371"/>
            <a:ext cx="878100" cy="1344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dk1"/>
              </a:buClr>
              <a:buSzPts val="540"/>
              <a:buNone/>
              <a:defRPr b="0" sz="540">
                <a:solidFill>
                  <a:schemeClr val="dk1"/>
                </a:solidFill>
              </a:defRPr>
            </a:lvl1pPr>
            <a:lvl2pPr indent="-228600" lvl="1" marL="914400" rtl="0" algn="l">
              <a:lnSpc>
                <a:spcPct val="100000"/>
              </a:lnSpc>
              <a:spcBef>
                <a:spcPts val="408"/>
              </a:spcBef>
              <a:spcAft>
                <a:spcPts val="0"/>
              </a:spcAft>
              <a:buClr>
                <a:schemeClr val="lt2"/>
              </a:buClr>
              <a:buSzPts val="953"/>
              <a:buNone/>
              <a:defRPr b="1" sz="953">
                <a:solidFill>
                  <a:schemeClr val="lt2"/>
                </a:solidFill>
              </a:defRPr>
            </a:lvl2pPr>
            <a:lvl3pPr indent="-289115" lvl="2" marL="1371600" rtl="0" algn="l">
              <a:lnSpc>
                <a:spcPct val="100000"/>
              </a:lnSpc>
              <a:spcBef>
                <a:spcPts val="408"/>
              </a:spcBef>
              <a:spcAft>
                <a:spcPts val="0"/>
              </a:spcAft>
              <a:buClr>
                <a:schemeClr val="dk1"/>
              </a:buClr>
              <a:buSzPts val="953"/>
              <a:buFont typeface="Arial"/>
              <a:buChar char="›"/>
              <a:defRPr sz="953">
                <a:solidFill>
                  <a:schemeClr val="lt2"/>
                </a:solidFill>
              </a:defRPr>
            </a:lvl3pPr>
            <a:lvl4pPr indent="-289115" lvl="3" marL="1828800" rtl="0" algn="l">
              <a:lnSpc>
                <a:spcPct val="100000"/>
              </a:lnSpc>
              <a:spcBef>
                <a:spcPts val="408"/>
              </a:spcBef>
              <a:spcAft>
                <a:spcPts val="0"/>
              </a:spcAft>
              <a:buClr>
                <a:schemeClr val="dk1"/>
              </a:buClr>
              <a:buSzPts val="953"/>
              <a:buChar char="•"/>
              <a:defRPr sz="953">
                <a:solidFill>
                  <a:schemeClr val="lt2"/>
                </a:solidFill>
              </a:defRPr>
            </a:lvl4pPr>
            <a:lvl5pPr indent="-280416" lvl="4" marL="2286000" rtl="0" algn="l">
              <a:lnSpc>
                <a:spcPct val="100000"/>
              </a:lnSpc>
              <a:spcBef>
                <a:spcPts val="408"/>
              </a:spcBef>
              <a:spcAft>
                <a:spcPts val="0"/>
              </a:spcAft>
              <a:buClr>
                <a:schemeClr val="lt2"/>
              </a:buClr>
              <a:buSzPts val="816"/>
              <a:buChar char="•"/>
              <a:defRPr sz="816">
                <a:solidFill>
                  <a:schemeClr val="lt2"/>
                </a:solidFill>
              </a:defRPr>
            </a:lvl5pPr>
            <a:lvl6pPr indent="-280416" lvl="5" marL="2743200" rtl="0" algn="l">
              <a:lnSpc>
                <a:spcPct val="100000"/>
              </a:lnSpc>
              <a:spcBef>
                <a:spcPts val="408"/>
              </a:spcBef>
              <a:spcAft>
                <a:spcPts val="0"/>
              </a:spcAft>
              <a:buClr>
                <a:schemeClr val="lt2"/>
              </a:buClr>
              <a:buSzPts val="816"/>
              <a:buFont typeface="Arial"/>
              <a:buChar char="‒"/>
              <a:defRPr sz="816">
                <a:solidFill>
                  <a:schemeClr val="lt2"/>
                </a:solidFill>
              </a:defRPr>
            </a:lvl6pPr>
            <a:lvl7pPr indent="-228600" lvl="6" marL="3200400" rtl="0" algn="l">
              <a:lnSpc>
                <a:spcPct val="100000"/>
              </a:lnSpc>
              <a:spcBef>
                <a:spcPts val="1225"/>
              </a:spcBef>
              <a:spcAft>
                <a:spcPts val="0"/>
              </a:spcAft>
              <a:buClr>
                <a:schemeClr val="lt2"/>
              </a:buClr>
              <a:buSzPts val="544"/>
              <a:buFont typeface="Arial"/>
              <a:buNone/>
              <a:defRPr sz="544">
                <a:solidFill>
                  <a:schemeClr val="lt2"/>
                </a:solidFill>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389" name="Google Shape;389;p39"/>
          <p:cNvSpPr txBox="1"/>
          <p:nvPr>
            <p:ph idx="49" type="body"/>
          </p:nvPr>
        </p:nvSpPr>
        <p:spPr>
          <a:xfrm>
            <a:off x="2126124" y="4406941"/>
            <a:ext cx="878100" cy="1344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lt1"/>
              </a:buClr>
              <a:buSzPts val="540"/>
              <a:buNone/>
              <a:defRPr b="1" sz="540">
                <a:solidFill>
                  <a:schemeClr val="lt1"/>
                </a:solidFill>
              </a:defRPr>
            </a:lvl1pPr>
            <a:lvl2pPr indent="-228600" lvl="1" marL="914400" rtl="0" algn="l">
              <a:lnSpc>
                <a:spcPct val="100000"/>
              </a:lnSpc>
              <a:spcBef>
                <a:spcPts val="408"/>
              </a:spcBef>
              <a:spcAft>
                <a:spcPts val="0"/>
              </a:spcAft>
              <a:buClr>
                <a:schemeClr val="lt2"/>
              </a:buClr>
              <a:buSzPts val="953"/>
              <a:buNone/>
              <a:defRPr b="1" sz="953">
                <a:solidFill>
                  <a:schemeClr val="lt2"/>
                </a:solidFill>
              </a:defRPr>
            </a:lvl2pPr>
            <a:lvl3pPr indent="-289115" lvl="2" marL="1371600" rtl="0" algn="l">
              <a:lnSpc>
                <a:spcPct val="100000"/>
              </a:lnSpc>
              <a:spcBef>
                <a:spcPts val="408"/>
              </a:spcBef>
              <a:spcAft>
                <a:spcPts val="0"/>
              </a:spcAft>
              <a:buClr>
                <a:schemeClr val="dk1"/>
              </a:buClr>
              <a:buSzPts val="953"/>
              <a:buFont typeface="Arial"/>
              <a:buChar char="›"/>
              <a:defRPr sz="953">
                <a:solidFill>
                  <a:schemeClr val="lt2"/>
                </a:solidFill>
              </a:defRPr>
            </a:lvl3pPr>
            <a:lvl4pPr indent="-289115" lvl="3" marL="1828800" rtl="0" algn="l">
              <a:lnSpc>
                <a:spcPct val="100000"/>
              </a:lnSpc>
              <a:spcBef>
                <a:spcPts val="408"/>
              </a:spcBef>
              <a:spcAft>
                <a:spcPts val="0"/>
              </a:spcAft>
              <a:buClr>
                <a:schemeClr val="dk1"/>
              </a:buClr>
              <a:buSzPts val="953"/>
              <a:buChar char="•"/>
              <a:defRPr sz="953">
                <a:solidFill>
                  <a:schemeClr val="lt2"/>
                </a:solidFill>
              </a:defRPr>
            </a:lvl4pPr>
            <a:lvl5pPr indent="-280416" lvl="4" marL="2286000" rtl="0" algn="l">
              <a:lnSpc>
                <a:spcPct val="100000"/>
              </a:lnSpc>
              <a:spcBef>
                <a:spcPts val="408"/>
              </a:spcBef>
              <a:spcAft>
                <a:spcPts val="0"/>
              </a:spcAft>
              <a:buClr>
                <a:schemeClr val="lt2"/>
              </a:buClr>
              <a:buSzPts val="816"/>
              <a:buChar char="•"/>
              <a:defRPr sz="816">
                <a:solidFill>
                  <a:schemeClr val="lt2"/>
                </a:solidFill>
              </a:defRPr>
            </a:lvl5pPr>
            <a:lvl6pPr indent="-280416" lvl="5" marL="2743200" rtl="0" algn="l">
              <a:lnSpc>
                <a:spcPct val="100000"/>
              </a:lnSpc>
              <a:spcBef>
                <a:spcPts val="408"/>
              </a:spcBef>
              <a:spcAft>
                <a:spcPts val="0"/>
              </a:spcAft>
              <a:buClr>
                <a:schemeClr val="lt2"/>
              </a:buClr>
              <a:buSzPts val="816"/>
              <a:buFont typeface="Arial"/>
              <a:buChar char="‒"/>
              <a:defRPr sz="816">
                <a:solidFill>
                  <a:schemeClr val="lt2"/>
                </a:solidFill>
              </a:defRPr>
            </a:lvl6pPr>
            <a:lvl7pPr indent="-228600" lvl="6" marL="3200400" rtl="0" algn="l">
              <a:lnSpc>
                <a:spcPct val="100000"/>
              </a:lnSpc>
              <a:spcBef>
                <a:spcPts val="1225"/>
              </a:spcBef>
              <a:spcAft>
                <a:spcPts val="0"/>
              </a:spcAft>
              <a:buClr>
                <a:schemeClr val="lt2"/>
              </a:buClr>
              <a:buSzPts val="544"/>
              <a:buFont typeface="Arial"/>
              <a:buNone/>
              <a:defRPr sz="544">
                <a:solidFill>
                  <a:schemeClr val="lt2"/>
                </a:solidFill>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390" name="Google Shape;390;p39"/>
          <p:cNvSpPr txBox="1"/>
          <p:nvPr>
            <p:ph idx="50" type="body"/>
          </p:nvPr>
        </p:nvSpPr>
        <p:spPr>
          <a:xfrm>
            <a:off x="3447458" y="4548384"/>
            <a:ext cx="878100" cy="1344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dk1"/>
              </a:buClr>
              <a:buSzPts val="540"/>
              <a:buNone/>
              <a:defRPr b="0" sz="540">
                <a:solidFill>
                  <a:schemeClr val="dk1"/>
                </a:solidFill>
              </a:defRPr>
            </a:lvl1pPr>
            <a:lvl2pPr indent="-228600" lvl="1" marL="914400" rtl="0" algn="l">
              <a:lnSpc>
                <a:spcPct val="100000"/>
              </a:lnSpc>
              <a:spcBef>
                <a:spcPts val="408"/>
              </a:spcBef>
              <a:spcAft>
                <a:spcPts val="0"/>
              </a:spcAft>
              <a:buClr>
                <a:schemeClr val="lt2"/>
              </a:buClr>
              <a:buSzPts val="953"/>
              <a:buNone/>
              <a:defRPr b="1" sz="953">
                <a:solidFill>
                  <a:schemeClr val="lt2"/>
                </a:solidFill>
              </a:defRPr>
            </a:lvl2pPr>
            <a:lvl3pPr indent="-289115" lvl="2" marL="1371600" rtl="0" algn="l">
              <a:lnSpc>
                <a:spcPct val="100000"/>
              </a:lnSpc>
              <a:spcBef>
                <a:spcPts val="408"/>
              </a:spcBef>
              <a:spcAft>
                <a:spcPts val="0"/>
              </a:spcAft>
              <a:buClr>
                <a:schemeClr val="dk1"/>
              </a:buClr>
              <a:buSzPts val="953"/>
              <a:buFont typeface="Arial"/>
              <a:buChar char="›"/>
              <a:defRPr sz="953">
                <a:solidFill>
                  <a:schemeClr val="lt2"/>
                </a:solidFill>
              </a:defRPr>
            </a:lvl3pPr>
            <a:lvl4pPr indent="-289115" lvl="3" marL="1828800" rtl="0" algn="l">
              <a:lnSpc>
                <a:spcPct val="100000"/>
              </a:lnSpc>
              <a:spcBef>
                <a:spcPts val="408"/>
              </a:spcBef>
              <a:spcAft>
                <a:spcPts val="0"/>
              </a:spcAft>
              <a:buClr>
                <a:schemeClr val="dk1"/>
              </a:buClr>
              <a:buSzPts val="953"/>
              <a:buChar char="•"/>
              <a:defRPr sz="953">
                <a:solidFill>
                  <a:schemeClr val="lt2"/>
                </a:solidFill>
              </a:defRPr>
            </a:lvl4pPr>
            <a:lvl5pPr indent="-280416" lvl="4" marL="2286000" rtl="0" algn="l">
              <a:lnSpc>
                <a:spcPct val="100000"/>
              </a:lnSpc>
              <a:spcBef>
                <a:spcPts val="408"/>
              </a:spcBef>
              <a:spcAft>
                <a:spcPts val="0"/>
              </a:spcAft>
              <a:buClr>
                <a:schemeClr val="lt2"/>
              </a:buClr>
              <a:buSzPts val="816"/>
              <a:buChar char="•"/>
              <a:defRPr sz="816">
                <a:solidFill>
                  <a:schemeClr val="lt2"/>
                </a:solidFill>
              </a:defRPr>
            </a:lvl5pPr>
            <a:lvl6pPr indent="-280416" lvl="5" marL="2743200" rtl="0" algn="l">
              <a:lnSpc>
                <a:spcPct val="100000"/>
              </a:lnSpc>
              <a:spcBef>
                <a:spcPts val="408"/>
              </a:spcBef>
              <a:spcAft>
                <a:spcPts val="0"/>
              </a:spcAft>
              <a:buClr>
                <a:schemeClr val="lt2"/>
              </a:buClr>
              <a:buSzPts val="816"/>
              <a:buFont typeface="Arial"/>
              <a:buChar char="‒"/>
              <a:defRPr sz="816">
                <a:solidFill>
                  <a:schemeClr val="lt2"/>
                </a:solidFill>
              </a:defRPr>
            </a:lvl6pPr>
            <a:lvl7pPr indent="-228600" lvl="6" marL="3200400" rtl="0" algn="l">
              <a:lnSpc>
                <a:spcPct val="100000"/>
              </a:lnSpc>
              <a:spcBef>
                <a:spcPts val="1225"/>
              </a:spcBef>
              <a:spcAft>
                <a:spcPts val="0"/>
              </a:spcAft>
              <a:buClr>
                <a:schemeClr val="lt2"/>
              </a:buClr>
              <a:buSzPts val="544"/>
              <a:buFont typeface="Arial"/>
              <a:buNone/>
              <a:defRPr sz="544">
                <a:solidFill>
                  <a:schemeClr val="lt2"/>
                </a:solidFill>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391" name="Google Shape;391;p39"/>
          <p:cNvSpPr txBox="1"/>
          <p:nvPr>
            <p:ph idx="51" type="body"/>
          </p:nvPr>
        </p:nvSpPr>
        <p:spPr>
          <a:xfrm>
            <a:off x="3447458" y="4404954"/>
            <a:ext cx="878100" cy="1344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lt1"/>
              </a:buClr>
              <a:buSzPts val="540"/>
              <a:buNone/>
              <a:defRPr b="1" sz="540">
                <a:solidFill>
                  <a:schemeClr val="lt1"/>
                </a:solidFill>
              </a:defRPr>
            </a:lvl1pPr>
            <a:lvl2pPr indent="-228600" lvl="1" marL="914400" rtl="0" algn="l">
              <a:lnSpc>
                <a:spcPct val="100000"/>
              </a:lnSpc>
              <a:spcBef>
                <a:spcPts val="408"/>
              </a:spcBef>
              <a:spcAft>
                <a:spcPts val="0"/>
              </a:spcAft>
              <a:buClr>
                <a:schemeClr val="lt2"/>
              </a:buClr>
              <a:buSzPts val="953"/>
              <a:buNone/>
              <a:defRPr b="1" sz="953">
                <a:solidFill>
                  <a:schemeClr val="lt2"/>
                </a:solidFill>
              </a:defRPr>
            </a:lvl2pPr>
            <a:lvl3pPr indent="-289115" lvl="2" marL="1371600" rtl="0" algn="l">
              <a:lnSpc>
                <a:spcPct val="100000"/>
              </a:lnSpc>
              <a:spcBef>
                <a:spcPts val="408"/>
              </a:spcBef>
              <a:spcAft>
                <a:spcPts val="0"/>
              </a:spcAft>
              <a:buClr>
                <a:schemeClr val="dk1"/>
              </a:buClr>
              <a:buSzPts val="953"/>
              <a:buFont typeface="Arial"/>
              <a:buChar char="›"/>
              <a:defRPr sz="953">
                <a:solidFill>
                  <a:schemeClr val="lt2"/>
                </a:solidFill>
              </a:defRPr>
            </a:lvl3pPr>
            <a:lvl4pPr indent="-289115" lvl="3" marL="1828800" rtl="0" algn="l">
              <a:lnSpc>
                <a:spcPct val="100000"/>
              </a:lnSpc>
              <a:spcBef>
                <a:spcPts val="408"/>
              </a:spcBef>
              <a:spcAft>
                <a:spcPts val="0"/>
              </a:spcAft>
              <a:buClr>
                <a:schemeClr val="dk1"/>
              </a:buClr>
              <a:buSzPts val="953"/>
              <a:buChar char="•"/>
              <a:defRPr sz="953">
                <a:solidFill>
                  <a:schemeClr val="lt2"/>
                </a:solidFill>
              </a:defRPr>
            </a:lvl4pPr>
            <a:lvl5pPr indent="-280416" lvl="4" marL="2286000" rtl="0" algn="l">
              <a:lnSpc>
                <a:spcPct val="100000"/>
              </a:lnSpc>
              <a:spcBef>
                <a:spcPts val="408"/>
              </a:spcBef>
              <a:spcAft>
                <a:spcPts val="0"/>
              </a:spcAft>
              <a:buClr>
                <a:schemeClr val="lt2"/>
              </a:buClr>
              <a:buSzPts val="816"/>
              <a:buChar char="•"/>
              <a:defRPr sz="816">
                <a:solidFill>
                  <a:schemeClr val="lt2"/>
                </a:solidFill>
              </a:defRPr>
            </a:lvl5pPr>
            <a:lvl6pPr indent="-280416" lvl="5" marL="2743200" rtl="0" algn="l">
              <a:lnSpc>
                <a:spcPct val="100000"/>
              </a:lnSpc>
              <a:spcBef>
                <a:spcPts val="408"/>
              </a:spcBef>
              <a:spcAft>
                <a:spcPts val="0"/>
              </a:spcAft>
              <a:buClr>
                <a:schemeClr val="lt2"/>
              </a:buClr>
              <a:buSzPts val="816"/>
              <a:buFont typeface="Arial"/>
              <a:buChar char="‒"/>
              <a:defRPr sz="816">
                <a:solidFill>
                  <a:schemeClr val="lt2"/>
                </a:solidFill>
              </a:defRPr>
            </a:lvl6pPr>
            <a:lvl7pPr indent="-228600" lvl="6" marL="3200400" rtl="0" algn="l">
              <a:lnSpc>
                <a:spcPct val="100000"/>
              </a:lnSpc>
              <a:spcBef>
                <a:spcPts val="1225"/>
              </a:spcBef>
              <a:spcAft>
                <a:spcPts val="0"/>
              </a:spcAft>
              <a:buClr>
                <a:schemeClr val="lt2"/>
              </a:buClr>
              <a:buSzPts val="544"/>
              <a:buFont typeface="Arial"/>
              <a:buNone/>
              <a:defRPr sz="544">
                <a:solidFill>
                  <a:schemeClr val="lt2"/>
                </a:solidFill>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392" name="Google Shape;392;p39"/>
          <p:cNvSpPr txBox="1"/>
          <p:nvPr>
            <p:ph idx="52" type="body"/>
          </p:nvPr>
        </p:nvSpPr>
        <p:spPr>
          <a:xfrm>
            <a:off x="4765755" y="4548384"/>
            <a:ext cx="878100" cy="1344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dk1"/>
              </a:buClr>
              <a:buSzPts val="540"/>
              <a:buNone/>
              <a:defRPr b="0" sz="540">
                <a:solidFill>
                  <a:schemeClr val="dk1"/>
                </a:solidFill>
              </a:defRPr>
            </a:lvl1pPr>
            <a:lvl2pPr indent="-228600" lvl="1" marL="914400" rtl="0" algn="l">
              <a:lnSpc>
                <a:spcPct val="100000"/>
              </a:lnSpc>
              <a:spcBef>
                <a:spcPts val="408"/>
              </a:spcBef>
              <a:spcAft>
                <a:spcPts val="0"/>
              </a:spcAft>
              <a:buClr>
                <a:schemeClr val="lt2"/>
              </a:buClr>
              <a:buSzPts val="953"/>
              <a:buNone/>
              <a:defRPr b="1" sz="953">
                <a:solidFill>
                  <a:schemeClr val="lt2"/>
                </a:solidFill>
              </a:defRPr>
            </a:lvl2pPr>
            <a:lvl3pPr indent="-289115" lvl="2" marL="1371600" rtl="0" algn="l">
              <a:lnSpc>
                <a:spcPct val="100000"/>
              </a:lnSpc>
              <a:spcBef>
                <a:spcPts val="408"/>
              </a:spcBef>
              <a:spcAft>
                <a:spcPts val="0"/>
              </a:spcAft>
              <a:buClr>
                <a:schemeClr val="dk1"/>
              </a:buClr>
              <a:buSzPts val="953"/>
              <a:buFont typeface="Arial"/>
              <a:buChar char="›"/>
              <a:defRPr sz="953">
                <a:solidFill>
                  <a:schemeClr val="lt2"/>
                </a:solidFill>
              </a:defRPr>
            </a:lvl3pPr>
            <a:lvl4pPr indent="-289115" lvl="3" marL="1828800" rtl="0" algn="l">
              <a:lnSpc>
                <a:spcPct val="100000"/>
              </a:lnSpc>
              <a:spcBef>
                <a:spcPts val="408"/>
              </a:spcBef>
              <a:spcAft>
                <a:spcPts val="0"/>
              </a:spcAft>
              <a:buClr>
                <a:schemeClr val="dk1"/>
              </a:buClr>
              <a:buSzPts val="953"/>
              <a:buChar char="•"/>
              <a:defRPr sz="953">
                <a:solidFill>
                  <a:schemeClr val="lt2"/>
                </a:solidFill>
              </a:defRPr>
            </a:lvl4pPr>
            <a:lvl5pPr indent="-280416" lvl="4" marL="2286000" rtl="0" algn="l">
              <a:lnSpc>
                <a:spcPct val="100000"/>
              </a:lnSpc>
              <a:spcBef>
                <a:spcPts val="408"/>
              </a:spcBef>
              <a:spcAft>
                <a:spcPts val="0"/>
              </a:spcAft>
              <a:buClr>
                <a:schemeClr val="lt2"/>
              </a:buClr>
              <a:buSzPts val="816"/>
              <a:buChar char="•"/>
              <a:defRPr sz="816">
                <a:solidFill>
                  <a:schemeClr val="lt2"/>
                </a:solidFill>
              </a:defRPr>
            </a:lvl5pPr>
            <a:lvl6pPr indent="-280416" lvl="5" marL="2743200" rtl="0" algn="l">
              <a:lnSpc>
                <a:spcPct val="100000"/>
              </a:lnSpc>
              <a:spcBef>
                <a:spcPts val="408"/>
              </a:spcBef>
              <a:spcAft>
                <a:spcPts val="0"/>
              </a:spcAft>
              <a:buClr>
                <a:schemeClr val="lt2"/>
              </a:buClr>
              <a:buSzPts val="816"/>
              <a:buFont typeface="Arial"/>
              <a:buChar char="‒"/>
              <a:defRPr sz="816">
                <a:solidFill>
                  <a:schemeClr val="lt2"/>
                </a:solidFill>
              </a:defRPr>
            </a:lvl6pPr>
            <a:lvl7pPr indent="-228600" lvl="6" marL="3200400" rtl="0" algn="l">
              <a:lnSpc>
                <a:spcPct val="100000"/>
              </a:lnSpc>
              <a:spcBef>
                <a:spcPts val="1225"/>
              </a:spcBef>
              <a:spcAft>
                <a:spcPts val="0"/>
              </a:spcAft>
              <a:buClr>
                <a:schemeClr val="lt2"/>
              </a:buClr>
              <a:buSzPts val="544"/>
              <a:buFont typeface="Arial"/>
              <a:buNone/>
              <a:defRPr sz="544">
                <a:solidFill>
                  <a:schemeClr val="lt2"/>
                </a:solidFill>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393" name="Google Shape;393;p39"/>
          <p:cNvSpPr txBox="1"/>
          <p:nvPr>
            <p:ph idx="53" type="body"/>
          </p:nvPr>
        </p:nvSpPr>
        <p:spPr>
          <a:xfrm>
            <a:off x="4765755" y="4404954"/>
            <a:ext cx="878100" cy="1344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lt1"/>
              </a:buClr>
              <a:buSzPts val="540"/>
              <a:buNone/>
              <a:defRPr b="1" sz="540">
                <a:solidFill>
                  <a:schemeClr val="lt1"/>
                </a:solidFill>
              </a:defRPr>
            </a:lvl1pPr>
            <a:lvl2pPr indent="-228600" lvl="1" marL="914400" rtl="0" algn="l">
              <a:lnSpc>
                <a:spcPct val="100000"/>
              </a:lnSpc>
              <a:spcBef>
                <a:spcPts val="408"/>
              </a:spcBef>
              <a:spcAft>
                <a:spcPts val="0"/>
              </a:spcAft>
              <a:buClr>
                <a:schemeClr val="lt2"/>
              </a:buClr>
              <a:buSzPts val="953"/>
              <a:buNone/>
              <a:defRPr b="1" sz="953">
                <a:solidFill>
                  <a:schemeClr val="lt2"/>
                </a:solidFill>
              </a:defRPr>
            </a:lvl2pPr>
            <a:lvl3pPr indent="-289115" lvl="2" marL="1371600" rtl="0" algn="l">
              <a:lnSpc>
                <a:spcPct val="100000"/>
              </a:lnSpc>
              <a:spcBef>
                <a:spcPts val="408"/>
              </a:spcBef>
              <a:spcAft>
                <a:spcPts val="0"/>
              </a:spcAft>
              <a:buClr>
                <a:schemeClr val="dk1"/>
              </a:buClr>
              <a:buSzPts val="953"/>
              <a:buFont typeface="Arial"/>
              <a:buChar char="›"/>
              <a:defRPr sz="953">
                <a:solidFill>
                  <a:schemeClr val="lt2"/>
                </a:solidFill>
              </a:defRPr>
            </a:lvl3pPr>
            <a:lvl4pPr indent="-289115" lvl="3" marL="1828800" rtl="0" algn="l">
              <a:lnSpc>
                <a:spcPct val="100000"/>
              </a:lnSpc>
              <a:spcBef>
                <a:spcPts val="408"/>
              </a:spcBef>
              <a:spcAft>
                <a:spcPts val="0"/>
              </a:spcAft>
              <a:buClr>
                <a:schemeClr val="dk1"/>
              </a:buClr>
              <a:buSzPts val="953"/>
              <a:buChar char="•"/>
              <a:defRPr sz="953">
                <a:solidFill>
                  <a:schemeClr val="lt2"/>
                </a:solidFill>
              </a:defRPr>
            </a:lvl4pPr>
            <a:lvl5pPr indent="-280416" lvl="4" marL="2286000" rtl="0" algn="l">
              <a:lnSpc>
                <a:spcPct val="100000"/>
              </a:lnSpc>
              <a:spcBef>
                <a:spcPts val="408"/>
              </a:spcBef>
              <a:spcAft>
                <a:spcPts val="0"/>
              </a:spcAft>
              <a:buClr>
                <a:schemeClr val="lt2"/>
              </a:buClr>
              <a:buSzPts val="816"/>
              <a:buChar char="•"/>
              <a:defRPr sz="816">
                <a:solidFill>
                  <a:schemeClr val="lt2"/>
                </a:solidFill>
              </a:defRPr>
            </a:lvl5pPr>
            <a:lvl6pPr indent="-280416" lvl="5" marL="2743200" rtl="0" algn="l">
              <a:lnSpc>
                <a:spcPct val="100000"/>
              </a:lnSpc>
              <a:spcBef>
                <a:spcPts val="408"/>
              </a:spcBef>
              <a:spcAft>
                <a:spcPts val="0"/>
              </a:spcAft>
              <a:buClr>
                <a:schemeClr val="lt2"/>
              </a:buClr>
              <a:buSzPts val="816"/>
              <a:buFont typeface="Arial"/>
              <a:buChar char="‒"/>
              <a:defRPr sz="816">
                <a:solidFill>
                  <a:schemeClr val="lt2"/>
                </a:solidFill>
              </a:defRPr>
            </a:lvl6pPr>
            <a:lvl7pPr indent="-228600" lvl="6" marL="3200400" rtl="0" algn="l">
              <a:lnSpc>
                <a:spcPct val="100000"/>
              </a:lnSpc>
              <a:spcBef>
                <a:spcPts val="1225"/>
              </a:spcBef>
              <a:spcAft>
                <a:spcPts val="0"/>
              </a:spcAft>
              <a:buClr>
                <a:schemeClr val="lt2"/>
              </a:buClr>
              <a:buSzPts val="544"/>
              <a:buFont typeface="Arial"/>
              <a:buNone/>
              <a:defRPr sz="544">
                <a:solidFill>
                  <a:schemeClr val="lt2"/>
                </a:solidFill>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394" name="Google Shape;394;p39"/>
          <p:cNvSpPr txBox="1"/>
          <p:nvPr>
            <p:ph idx="54" type="body"/>
          </p:nvPr>
        </p:nvSpPr>
        <p:spPr>
          <a:xfrm>
            <a:off x="6098083" y="4548384"/>
            <a:ext cx="878100" cy="1344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dk1"/>
              </a:buClr>
              <a:buSzPts val="540"/>
              <a:buNone/>
              <a:defRPr b="0" sz="540">
                <a:solidFill>
                  <a:schemeClr val="dk1"/>
                </a:solidFill>
              </a:defRPr>
            </a:lvl1pPr>
            <a:lvl2pPr indent="-228600" lvl="1" marL="914400" rtl="0" algn="l">
              <a:lnSpc>
                <a:spcPct val="100000"/>
              </a:lnSpc>
              <a:spcBef>
                <a:spcPts val="408"/>
              </a:spcBef>
              <a:spcAft>
                <a:spcPts val="0"/>
              </a:spcAft>
              <a:buClr>
                <a:schemeClr val="lt2"/>
              </a:buClr>
              <a:buSzPts val="953"/>
              <a:buNone/>
              <a:defRPr b="1" sz="953">
                <a:solidFill>
                  <a:schemeClr val="lt2"/>
                </a:solidFill>
              </a:defRPr>
            </a:lvl2pPr>
            <a:lvl3pPr indent="-289115" lvl="2" marL="1371600" rtl="0" algn="l">
              <a:lnSpc>
                <a:spcPct val="100000"/>
              </a:lnSpc>
              <a:spcBef>
                <a:spcPts val="408"/>
              </a:spcBef>
              <a:spcAft>
                <a:spcPts val="0"/>
              </a:spcAft>
              <a:buClr>
                <a:schemeClr val="dk1"/>
              </a:buClr>
              <a:buSzPts val="953"/>
              <a:buFont typeface="Arial"/>
              <a:buChar char="›"/>
              <a:defRPr sz="953">
                <a:solidFill>
                  <a:schemeClr val="lt2"/>
                </a:solidFill>
              </a:defRPr>
            </a:lvl3pPr>
            <a:lvl4pPr indent="-289115" lvl="3" marL="1828800" rtl="0" algn="l">
              <a:lnSpc>
                <a:spcPct val="100000"/>
              </a:lnSpc>
              <a:spcBef>
                <a:spcPts val="408"/>
              </a:spcBef>
              <a:spcAft>
                <a:spcPts val="0"/>
              </a:spcAft>
              <a:buClr>
                <a:schemeClr val="dk1"/>
              </a:buClr>
              <a:buSzPts val="953"/>
              <a:buChar char="•"/>
              <a:defRPr sz="953">
                <a:solidFill>
                  <a:schemeClr val="lt2"/>
                </a:solidFill>
              </a:defRPr>
            </a:lvl4pPr>
            <a:lvl5pPr indent="-280416" lvl="4" marL="2286000" rtl="0" algn="l">
              <a:lnSpc>
                <a:spcPct val="100000"/>
              </a:lnSpc>
              <a:spcBef>
                <a:spcPts val="408"/>
              </a:spcBef>
              <a:spcAft>
                <a:spcPts val="0"/>
              </a:spcAft>
              <a:buClr>
                <a:schemeClr val="lt2"/>
              </a:buClr>
              <a:buSzPts val="816"/>
              <a:buChar char="•"/>
              <a:defRPr sz="816">
                <a:solidFill>
                  <a:schemeClr val="lt2"/>
                </a:solidFill>
              </a:defRPr>
            </a:lvl5pPr>
            <a:lvl6pPr indent="-280416" lvl="5" marL="2743200" rtl="0" algn="l">
              <a:lnSpc>
                <a:spcPct val="100000"/>
              </a:lnSpc>
              <a:spcBef>
                <a:spcPts val="408"/>
              </a:spcBef>
              <a:spcAft>
                <a:spcPts val="0"/>
              </a:spcAft>
              <a:buClr>
                <a:schemeClr val="lt2"/>
              </a:buClr>
              <a:buSzPts val="816"/>
              <a:buFont typeface="Arial"/>
              <a:buChar char="‒"/>
              <a:defRPr sz="816">
                <a:solidFill>
                  <a:schemeClr val="lt2"/>
                </a:solidFill>
              </a:defRPr>
            </a:lvl6pPr>
            <a:lvl7pPr indent="-228600" lvl="6" marL="3200400" rtl="0" algn="l">
              <a:lnSpc>
                <a:spcPct val="100000"/>
              </a:lnSpc>
              <a:spcBef>
                <a:spcPts val="1225"/>
              </a:spcBef>
              <a:spcAft>
                <a:spcPts val="0"/>
              </a:spcAft>
              <a:buClr>
                <a:schemeClr val="lt2"/>
              </a:buClr>
              <a:buSzPts val="544"/>
              <a:buFont typeface="Arial"/>
              <a:buNone/>
              <a:defRPr sz="544">
                <a:solidFill>
                  <a:schemeClr val="lt2"/>
                </a:solidFill>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395" name="Google Shape;395;p39"/>
          <p:cNvSpPr txBox="1"/>
          <p:nvPr>
            <p:ph idx="55" type="body"/>
          </p:nvPr>
        </p:nvSpPr>
        <p:spPr>
          <a:xfrm>
            <a:off x="6098083" y="4404954"/>
            <a:ext cx="878100" cy="1344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lt1"/>
              </a:buClr>
              <a:buSzPts val="540"/>
              <a:buNone/>
              <a:defRPr b="1" sz="540">
                <a:solidFill>
                  <a:schemeClr val="lt1"/>
                </a:solidFill>
              </a:defRPr>
            </a:lvl1pPr>
            <a:lvl2pPr indent="-228600" lvl="1" marL="914400" rtl="0" algn="l">
              <a:lnSpc>
                <a:spcPct val="100000"/>
              </a:lnSpc>
              <a:spcBef>
                <a:spcPts val="408"/>
              </a:spcBef>
              <a:spcAft>
                <a:spcPts val="0"/>
              </a:spcAft>
              <a:buClr>
                <a:schemeClr val="lt2"/>
              </a:buClr>
              <a:buSzPts val="953"/>
              <a:buNone/>
              <a:defRPr b="1" sz="953">
                <a:solidFill>
                  <a:schemeClr val="lt2"/>
                </a:solidFill>
              </a:defRPr>
            </a:lvl2pPr>
            <a:lvl3pPr indent="-289115" lvl="2" marL="1371600" rtl="0" algn="l">
              <a:lnSpc>
                <a:spcPct val="100000"/>
              </a:lnSpc>
              <a:spcBef>
                <a:spcPts val="408"/>
              </a:spcBef>
              <a:spcAft>
                <a:spcPts val="0"/>
              </a:spcAft>
              <a:buClr>
                <a:schemeClr val="dk1"/>
              </a:buClr>
              <a:buSzPts val="953"/>
              <a:buFont typeface="Arial"/>
              <a:buChar char="›"/>
              <a:defRPr sz="953">
                <a:solidFill>
                  <a:schemeClr val="lt2"/>
                </a:solidFill>
              </a:defRPr>
            </a:lvl3pPr>
            <a:lvl4pPr indent="-289115" lvl="3" marL="1828800" rtl="0" algn="l">
              <a:lnSpc>
                <a:spcPct val="100000"/>
              </a:lnSpc>
              <a:spcBef>
                <a:spcPts val="408"/>
              </a:spcBef>
              <a:spcAft>
                <a:spcPts val="0"/>
              </a:spcAft>
              <a:buClr>
                <a:schemeClr val="dk1"/>
              </a:buClr>
              <a:buSzPts val="953"/>
              <a:buChar char="•"/>
              <a:defRPr sz="953">
                <a:solidFill>
                  <a:schemeClr val="lt2"/>
                </a:solidFill>
              </a:defRPr>
            </a:lvl4pPr>
            <a:lvl5pPr indent="-280416" lvl="4" marL="2286000" rtl="0" algn="l">
              <a:lnSpc>
                <a:spcPct val="100000"/>
              </a:lnSpc>
              <a:spcBef>
                <a:spcPts val="408"/>
              </a:spcBef>
              <a:spcAft>
                <a:spcPts val="0"/>
              </a:spcAft>
              <a:buClr>
                <a:schemeClr val="lt2"/>
              </a:buClr>
              <a:buSzPts val="816"/>
              <a:buChar char="•"/>
              <a:defRPr sz="816">
                <a:solidFill>
                  <a:schemeClr val="lt2"/>
                </a:solidFill>
              </a:defRPr>
            </a:lvl5pPr>
            <a:lvl6pPr indent="-280416" lvl="5" marL="2743200" rtl="0" algn="l">
              <a:lnSpc>
                <a:spcPct val="100000"/>
              </a:lnSpc>
              <a:spcBef>
                <a:spcPts val="408"/>
              </a:spcBef>
              <a:spcAft>
                <a:spcPts val="0"/>
              </a:spcAft>
              <a:buClr>
                <a:schemeClr val="lt2"/>
              </a:buClr>
              <a:buSzPts val="816"/>
              <a:buFont typeface="Arial"/>
              <a:buChar char="‒"/>
              <a:defRPr sz="816">
                <a:solidFill>
                  <a:schemeClr val="lt2"/>
                </a:solidFill>
              </a:defRPr>
            </a:lvl6pPr>
            <a:lvl7pPr indent="-228600" lvl="6" marL="3200400" rtl="0" algn="l">
              <a:lnSpc>
                <a:spcPct val="100000"/>
              </a:lnSpc>
              <a:spcBef>
                <a:spcPts val="1225"/>
              </a:spcBef>
              <a:spcAft>
                <a:spcPts val="0"/>
              </a:spcAft>
              <a:buClr>
                <a:schemeClr val="lt2"/>
              </a:buClr>
              <a:buSzPts val="544"/>
              <a:buFont typeface="Arial"/>
              <a:buNone/>
              <a:defRPr sz="544">
                <a:solidFill>
                  <a:schemeClr val="lt2"/>
                </a:solidFill>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396" name="Google Shape;396;p39"/>
          <p:cNvSpPr txBox="1"/>
          <p:nvPr>
            <p:ph idx="56" type="body"/>
          </p:nvPr>
        </p:nvSpPr>
        <p:spPr>
          <a:xfrm>
            <a:off x="7420186" y="4547355"/>
            <a:ext cx="878100" cy="1344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dk1"/>
              </a:buClr>
              <a:buSzPts val="540"/>
              <a:buNone/>
              <a:defRPr b="0" sz="540">
                <a:solidFill>
                  <a:schemeClr val="dk1"/>
                </a:solidFill>
              </a:defRPr>
            </a:lvl1pPr>
            <a:lvl2pPr indent="-228600" lvl="1" marL="914400" rtl="0" algn="l">
              <a:lnSpc>
                <a:spcPct val="100000"/>
              </a:lnSpc>
              <a:spcBef>
                <a:spcPts val="408"/>
              </a:spcBef>
              <a:spcAft>
                <a:spcPts val="0"/>
              </a:spcAft>
              <a:buClr>
                <a:schemeClr val="lt2"/>
              </a:buClr>
              <a:buSzPts val="953"/>
              <a:buNone/>
              <a:defRPr b="1" sz="953">
                <a:solidFill>
                  <a:schemeClr val="lt2"/>
                </a:solidFill>
              </a:defRPr>
            </a:lvl2pPr>
            <a:lvl3pPr indent="-289115" lvl="2" marL="1371600" rtl="0" algn="l">
              <a:lnSpc>
                <a:spcPct val="100000"/>
              </a:lnSpc>
              <a:spcBef>
                <a:spcPts val="408"/>
              </a:spcBef>
              <a:spcAft>
                <a:spcPts val="0"/>
              </a:spcAft>
              <a:buClr>
                <a:schemeClr val="dk1"/>
              </a:buClr>
              <a:buSzPts val="953"/>
              <a:buFont typeface="Arial"/>
              <a:buChar char="›"/>
              <a:defRPr sz="953">
                <a:solidFill>
                  <a:schemeClr val="lt2"/>
                </a:solidFill>
              </a:defRPr>
            </a:lvl3pPr>
            <a:lvl4pPr indent="-289115" lvl="3" marL="1828800" rtl="0" algn="l">
              <a:lnSpc>
                <a:spcPct val="100000"/>
              </a:lnSpc>
              <a:spcBef>
                <a:spcPts val="408"/>
              </a:spcBef>
              <a:spcAft>
                <a:spcPts val="0"/>
              </a:spcAft>
              <a:buClr>
                <a:schemeClr val="dk1"/>
              </a:buClr>
              <a:buSzPts val="953"/>
              <a:buChar char="•"/>
              <a:defRPr sz="953">
                <a:solidFill>
                  <a:schemeClr val="lt2"/>
                </a:solidFill>
              </a:defRPr>
            </a:lvl4pPr>
            <a:lvl5pPr indent="-280416" lvl="4" marL="2286000" rtl="0" algn="l">
              <a:lnSpc>
                <a:spcPct val="100000"/>
              </a:lnSpc>
              <a:spcBef>
                <a:spcPts val="408"/>
              </a:spcBef>
              <a:spcAft>
                <a:spcPts val="0"/>
              </a:spcAft>
              <a:buClr>
                <a:schemeClr val="lt2"/>
              </a:buClr>
              <a:buSzPts val="816"/>
              <a:buChar char="•"/>
              <a:defRPr sz="816">
                <a:solidFill>
                  <a:schemeClr val="lt2"/>
                </a:solidFill>
              </a:defRPr>
            </a:lvl5pPr>
            <a:lvl6pPr indent="-280416" lvl="5" marL="2743200" rtl="0" algn="l">
              <a:lnSpc>
                <a:spcPct val="100000"/>
              </a:lnSpc>
              <a:spcBef>
                <a:spcPts val="408"/>
              </a:spcBef>
              <a:spcAft>
                <a:spcPts val="0"/>
              </a:spcAft>
              <a:buClr>
                <a:schemeClr val="lt2"/>
              </a:buClr>
              <a:buSzPts val="816"/>
              <a:buFont typeface="Arial"/>
              <a:buChar char="‒"/>
              <a:defRPr sz="816">
                <a:solidFill>
                  <a:schemeClr val="lt2"/>
                </a:solidFill>
              </a:defRPr>
            </a:lvl6pPr>
            <a:lvl7pPr indent="-228600" lvl="6" marL="3200400" rtl="0" algn="l">
              <a:lnSpc>
                <a:spcPct val="100000"/>
              </a:lnSpc>
              <a:spcBef>
                <a:spcPts val="1225"/>
              </a:spcBef>
              <a:spcAft>
                <a:spcPts val="0"/>
              </a:spcAft>
              <a:buClr>
                <a:schemeClr val="lt2"/>
              </a:buClr>
              <a:buSzPts val="544"/>
              <a:buFont typeface="Arial"/>
              <a:buNone/>
              <a:defRPr sz="544">
                <a:solidFill>
                  <a:schemeClr val="lt2"/>
                </a:solidFill>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397" name="Google Shape;397;p39"/>
          <p:cNvSpPr txBox="1"/>
          <p:nvPr>
            <p:ph idx="57" type="body"/>
          </p:nvPr>
        </p:nvSpPr>
        <p:spPr>
          <a:xfrm>
            <a:off x="7420186" y="4403925"/>
            <a:ext cx="878100" cy="1344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lt1"/>
              </a:buClr>
              <a:buSzPts val="540"/>
              <a:buNone/>
              <a:defRPr b="1" sz="540">
                <a:solidFill>
                  <a:schemeClr val="lt1"/>
                </a:solidFill>
              </a:defRPr>
            </a:lvl1pPr>
            <a:lvl2pPr indent="-228600" lvl="1" marL="914400" rtl="0" algn="l">
              <a:lnSpc>
                <a:spcPct val="100000"/>
              </a:lnSpc>
              <a:spcBef>
                <a:spcPts val="408"/>
              </a:spcBef>
              <a:spcAft>
                <a:spcPts val="0"/>
              </a:spcAft>
              <a:buClr>
                <a:schemeClr val="lt2"/>
              </a:buClr>
              <a:buSzPts val="953"/>
              <a:buNone/>
              <a:defRPr b="1" sz="953">
                <a:solidFill>
                  <a:schemeClr val="lt2"/>
                </a:solidFill>
              </a:defRPr>
            </a:lvl2pPr>
            <a:lvl3pPr indent="-289115" lvl="2" marL="1371600" rtl="0" algn="l">
              <a:lnSpc>
                <a:spcPct val="100000"/>
              </a:lnSpc>
              <a:spcBef>
                <a:spcPts val="408"/>
              </a:spcBef>
              <a:spcAft>
                <a:spcPts val="0"/>
              </a:spcAft>
              <a:buClr>
                <a:schemeClr val="dk1"/>
              </a:buClr>
              <a:buSzPts val="953"/>
              <a:buFont typeface="Arial"/>
              <a:buChar char="›"/>
              <a:defRPr sz="953">
                <a:solidFill>
                  <a:schemeClr val="lt2"/>
                </a:solidFill>
              </a:defRPr>
            </a:lvl3pPr>
            <a:lvl4pPr indent="-289115" lvl="3" marL="1828800" rtl="0" algn="l">
              <a:lnSpc>
                <a:spcPct val="100000"/>
              </a:lnSpc>
              <a:spcBef>
                <a:spcPts val="408"/>
              </a:spcBef>
              <a:spcAft>
                <a:spcPts val="0"/>
              </a:spcAft>
              <a:buClr>
                <a:schemeClr val="dk1"/>
              </a:buClr>
              <a:buSzPts val="953"/>
              <a:buChar char="•"/>
              <a:defRPr sz="953">
                <a:solidFill>
                  <a:schemeClr val="lt2"/>
                </a:solidFill>
              </a:defRPr>
            </a:lvl4pPr>
            <a:lvl5pPr indent="-280416" lvl="4" marL="2286000" rtl="0" algn="l">
              <a:lnSpc>
                <a:spcPct val="100000"/>
              </a:lnSpc>
              <a:spcBef>
                <a:spcPts val="408"/>
              </a:spcBef>
              <a:spcAft>
                <a:spcPts val="0"/>
              </a:spcAft>
              <a:buClr>
                <a:schemeClr val="lt2"/>
              </a:buClr>
              <a:buSzPts val="816"/>
              <a:buChar char="•"/>
              <a:defRPr sz="816">
                <a:solidFill>
                  <a:schemeClr val="lt2"/>
                </a:solidFill>
              </a:defRPr>
            </a:lvl5pPr>
            <a:lvl6pPr indent="-280416" lvl="5" marL="2743200" rtl="0" algn="l">
              <a:lnSpc>
                <a:spcPct val="100000"/>
              </a:lnSpc>
              <a:spcBef>
                <a:spcPts val="408"/>
              </a:spcBef>
              <a:spcAft>
                <a:spcPts val="0"/>
              </a:spcAft>
              <a:buClr>
                <a:schemeClr val="lt2"/>
              </a:buClr>
              <a:buSzPts val="816"/>
              <a:buFont typeface="Arial"/>
              <a:buChar char="‒"/>
              <a:defRPr sz="816">
                <a:solidFill>
                  <a:schemeClr val="lt2"/>
                </a:solidFill>
              </a:defRPr>
            </a:lvl6pPr>
            <a:lvl7pPr indent="-228600" lvl="6" marL="3200400" rtl="0" algn="l">
              <a:lnSpc>
                <a:spcPct val="100000"/>
              </a:lnSpc>
              <a:spcBef>
                <a:spcPts val="1225"/>
              </a:spcBef>
              <a:spcAft>
                <a:spcPts val="0"/>
              </a:spcAft>
              <a:buClr>
                <a:schemeClr val="lt2"/>
              </a:buClr>
              <a:buSzPts val="544"/>
              <a:buFont typeface="Arial"/>
              <a:buNone/>
              <a:defRPr sz="544">
                <a:solidFill>
                  <a:schemeClr val="lt2"/>
                </a:solidFill>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398" name="Google Shape;398;p39"/>
          <p:cNvSpPr txBox="1"/>
          <p:nvPr>
            <p:ph idx="12" type="sldNum"/>
          </p:nvPr>
        </p:nvSpPr>
        <p:spPr>
          <a:xfrm>
            <a:off x="176213" y="122270"/>
            <a:ext cx="143100" cy="171300"/>
          </a:xfrm>
          <a:prstGeom prst="rect">
            <a:avLst/>
          </a:prstGeom>
          <a:noFill/>
          <a:ln>
            <a:noFill/>
          </a:ln>
        </p:spPr>
        <p:txBody>
          <a:bodyPr anchorCtr="0" anchor="ctr" bIns="0" lIns="0" spcFirstLastPara="1" rIns="0" wrap="square" tIns="0">
            <a:noAutofit/>
          </a:bodyPr>
          <a:lstStyle>
            <a:lvl1pPr indent="0" lvl="0" marL="0" rtl="0" algn="ctr">
              <a:spcBef>
                <a:spcPts val="0"/>
              </a:spcBef>
              <a:buNone/>
              <a:defRPr b="0" i="0" sz="600" u="none" cap="none" strike="noStrike">
                <a:solidFill>
                  <a:schemeClr val="lt1"/>
                </a:solidFill>
                <a:latin typeface="Arial"/>
                <a:ea typeface="Arial"/>
                <a:cs typeface="Arial"/>
                <a:sym typeface="Arial"/>
              </a:defRPr>
            </a:lvl1pPr>
            <a:lvl2pPr indent="0" lvl="1" marL="0" rtl="0" algn="ctr">
              <a:spcBef>
                <a:spcPts val="0"/>
              </a:spcBef>
              <a:buNone/>
              <a:defRPr b="0" i="0" sz="600" u="none" cap="none" strike="noStrike">
                <a:solidFill>
                  <a:schemeClr val="lt1"/>
                </a:solidFill>
                <a:latin typeface="Arial"/>
                <a:ea typeface="Arial"/>
                <a:cs typeface="Arial"/>
                <a:sym typeface="Arial"/>
              </a:defRPr>
            </a:lvl2pPr>
            <a:lvl3pPr indent="0" lvl="2" marL="0" rtl="0" algn="ctr">
              <a:spcBef>
                <a:spcPts val="0"/>
              </a:spcBef>
              <a:buNone/>
              <a:defRPr b="0" i="0" sz="600" u="none" cap="none" strike="noStrike">
                <a:solidFill>
                  <a:schemeClr val="lt1"/>
                </a:solidFill>
                <a:latin typeface="Arial"/>
                <a:ea typeface="Arial"/>
                <a:cs typeface="Arial"/>
                <a:sym typeface="Arial"/>
              </a:defRPr>
            </a:lvl3pPr>
            <a:lvl4pPr indent="0" lvl="3" marL="0" rtl="0" algn="ctr">
              <a:spcBef>
                <a:spcPts val="0"/>
              </a:spcBef>
              <a:buNone/>
              <a:defRPr b="0" i="0" sz="600" u="none" cap="none" strike="noStrike">
                <a:solidFill>
                  <a:schemeClr val="lt1"/>
                </a:solidFill>
                <a:latin typeface="Arial"/>
                <a:ea typeface="Arial"/>
                <a:cs typeface="Arial"/>
                <a:sym typeface="Arial"/>
              </a:defRPr>
            </a:lvl4pPr>
            <a:lvl5pPr indent="0" lvl="4" marL="0" rtl="0" algn="ctr">
              <a:spcBef>
                <a:spcPts val="0"/>
              </a:spcBef>
              <a:buNone/>
              <a:defRPr b="0" i="0" sz="600" u="none" cap="none" strike="noStrike">
                <a:solidFill>
                  <a:schemeClr val="lt1"/>
                </a:solidFill>
                <a:latin typeface="Arial"/>
                <a:ea typeface="Arial"/>
                <a:cs typeface="Arial"/>
                <a:sym typeface="Arial"/>
              </a:defRPr>
            </a:lvl5pPr>
            <a:lvl6pPr indent="0" lvl="5" marL="0" rtl="0" algn="ctr">
              <a:spcBef>
                <a:spcPts val="0"/>
              </a:spcBef>
              <a:buNone/>
              <a:defRPr b="0" i="0" sz="600" u="none" cap="none" strike="noStrike">
                <a:solidFill>
                  <a:schemeClr val="lt1"/>
                </a:solidFill>
                <a:latin typeface="Arial"/>
                <a:ea typeface="Arial"/>
                <a:cs typeface="Arial"/>
                <a:sym typeface="Arial"/>
              </a:defRPr>
            </a:lvl6pPr>
            <a:lvl7pPr indent="0" lvl="6" marL="0" rtl="0" algn="ctr">
              <a:spcBef>
                <a:spcPts val="0"/>
              </a:spcBef>
              <a:buNone/>
              <a:defRPr b="0" i="0" sz="600" u="none" cap="none" strike="noStrike">
                <a:solidFill>
                  <a:schemeClr val="lt1"/>
                </a:solidFill>
                <a:latin typeface="Arial"/>
                <a:ea typeface="Arial"/>
                <a:cs typeface="Arial"/>
                <a:sym typeface="Arial"/>
              </a:defRPr>
            </a:lvl7pPr>
            <a:lvl8pPr indent="0" lvl="7" marL="0" rtl="0" algn="ctr">
              <a:spcBef>
                <a:spcPts val="0"/>
              </a:spcBef>
              <a:buNone/>
              <a:defRPr b="0" i="0" sz="600" u="none" cap="none" strike="noStrike">
                <a:solidFill>
                  <a:schemeClr val="lt1"/>
                </a:solidFill>
                <a:latin typeface="Arial"/>
                <a:ea typeface="Arial"/>
                <a:cs typeface="Arial"/>
                <a:sym typeface="Arial"/>
              </a:defRPr>
            </a:lvl8pPr>
            <a:lvl9pPr indent="0" lvl="8" marL="0" rtl="0" algn="ctr">
              <a:spcBef>
                <a:spcPts val="0"/>
              </a:spcBef>
              <a:buNone/>
              <a:defRPr b="0" i="0" sz="600" u="none" cap="none" strike="noStrike">
                <a:solidFill>
                  <a:schemeClr val="lt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UR OFFICES">
  <p:cSld name="OUR OFFICES">
    <p:spTree>
      <p:nvGrpSpPr>
        <p:cNvPr id="399" name="Shape 399"/>
        <p:cNvGrpSpPr/>
        <p:nvPr/>
      </p:nvGrpSpPr>
      <p:grpSpPr>
        <a:xfrm>
          <a:off x="0" y="0"/>
          <a:ext cx="0" cy="0"/>
          <a:chOff x="0" y="0"/>
          <a:chExt cx="0" cy="0"/>
        </a:xfrm>
      </p:grpSpPr>
      <p:grpSp>
        <p:nvGrpSpPr>
          <p:cNvPr id="400" name="Google Shape;400;p40"/>
          <p:cNvGrpSpPr/>
          <p:nvPr/>
        </p:nvGrpSpPr>
        <p:grpSpPr>
          <a:xfrm>
            <a:off x="1247041" y="3537443"/>
            <a:ext cx="4020512" cy="910537"/>
            <a:chOff x="1212228" y="5217954"/>
            <a:chExt cx="4596447" cy="910537"/>
          </a:xfrm>
        </p:grpSpPr>
        <p:sp>
          <p:nvSpPr>
            <p:cNvPr id="401" name="Google Shape;401;p40"/>
            <p:cNvSpPr txBox="1"/>
            <p:nvPr/>
          </p:nvSpPr>
          <p:spPr>
            <a:xfrm>
              <a:off x="1212228" y="5221591"/>
              <a:ext cx="1092300" cy="541200"/>
            </a:xfrm>
            <a:prstGeom prst="rect">
              <a:avLst/>
            </a:prstGeom>
            <a:noFill/>
            <a:ln>
              <a:noFill/>
            </a:ln>
          </p:spPr>
          <p:txBody>
            <a:bodyPr anchorCtr="0" anchor="t" bIns="45700" lIns="91425" spcFirstLastPara="1" rIns="91425" wrap="square" tIns="45700">
              <a:spAutoFit/>
            </a:bodyPr>
            <a:lstStyle/>
            <a:p>
              <a:pPr indent="0" lvl="0" marL="0" marR="0" rtl="0" algn="l">
                <a:lnSpc>
                  <a:spcPct val="110000"/>
                </a:lnSpc>
                <a:spcBef>
                  <a:spcPts val="0"/>
                </a:spcBef>
                <a:spcAft>
                  <a:spcPts val="0"/>
                </a:spcAft>
                <a:buNone/>
              </a:pPr>
              <a:r>
                <a:rPr b="1" i="0" lang="en" sz="540" u="none" cap="none" strike="noStrike">
                  <a:solidFill>
                    <a:schemeClr val="lt1"/>
                  </a:solidFill>
                  <a:latin typeface="Arial"/>
                  <a:ea typeface="Arial"/>
                  <a:cs typeface="Arial"/>
                  <a:sym typeface="Arial"/>
                </a:rPr>
                <a:t>Americas</a:t>
              </a:r>
              <a:endParaRPr/>
            </a:p>
            <a:p>
              <a:pPr indent="0" lvl="0" marL="0" marR="0" rtl="0" algn="l">
                <a:lnSpc>
                  <a:spcPct val="110000"/>
                </a:lnSpc>
                <a:spcBef>
                  <a:spcPts val="0"/>
                </a:spcBef>
                <a:spcAft>
                  <a:spcPts val="0"/>
                </a:spcAft>
                <a:buNone/>
              </a:pPr>
              <a:r>
                <a:rPr b="1" i="0" lang="en" sz="540" u="none" cap="none" strike="noStrike">
                  <a:solidFill>
                    <a:schemeClr val="dk1"/>
                  </a:solidFill>
                  <a:latin typeface="Arial"/>
                  <a:ea typeface="Arial"/>
                  <a:cs typeface="Arial"/>
                  <a:sym typeface="Arial"/>
                </a:rPr>
                <a:t>New York</a:t>
              </a:r>
              <a:endParaRPr/>
            </a:p>
            <a:p>
              <a:pPr indent="0" lvl="0" marL="0" marR="0" rtl="0" algn="l">
                <a:lnSpc>
                  <a:spcPct val="110000"/>
                </a:lnSpc>
                <a:spcBef>
                  <a:spcPts val="0"/>
                </a:spcBef>
                <a:spcAft>
                  <a:spcPts val="0"/>
                </a:spcAft>
                <a:buNone/>
              </a:pPr>
              <a:r>
                <a:rPr b="1" i="0" lang="en" sz="540" u="none" cap="none" strike="noStrike">
                  <a:solidFill>
                    <a:schemeClr val="dk1"/>
                  </a:solidFill>
                  <a:latin typeface="Arial"/>
                  <a:ea typeface="Arial"/>
                  <a:cs typeface="Arial"/>
                  <a:sym typeface="Arial"/>
                </a:rPr>
                <a:t>San Francisco</a:t>
              </a:r>
              <a:endParaRPr/>
            </a:p>
            <a:p>
              <a:pPr indent="0" lvl="0" marL="0" marR="0" rtl="0" algn="l">
                <a:lnSpc>
                  <a:spcPct val="110000"/>
                </a:lnSpc>
                <a:spcBef>
                  <a:spcPts val="0"/>
                </a:spcBef>
                <a:spcAft>
                  <a:spcPts val="0"/>
                </a:spcAft>
                <a:buNone/>
              </a:pPr>
              <a:r>
                <a:rPr b="1" i="0" lang="en" sz="540" u="none" cap="none" strike="noStrike">
                  <a:solidFill>
                    <a:schemeClr val="dk1"/>
                  </a:solidFill>
                  <a:latin typeface="Arial"/>
                  <a:ea typeface="Arial"/>
                  <a:cs typeface="Arial"/>
                  <a:sym typeface="Arial"/>
                </a:rPr>
                <a:t>Santiago</a:t>
              </a:r>
              <a:endParaRPr/>
            </a:p>
            <a:p>
              <a:pPr indent="0" lvl="0" marL="0" marR="0" rtl="0" algn="l">
                <a:lnSpc>
                  <a:spcPct val="110000"/>
                </a:lnSpc>
                <a:spcBef>
                  <a:spcPts val="0"/>
                </a:spcBef>
                <a:spcAft>
                  <a:spcPts val="0"/>
                </a:spcAft>
                <a:buNone/>
              </a:pPr>
              <a:r>
                <a:rPr b="1" i="0" lang="en" sz="540" u="none" cap="none" strike="noStrike">
                  <a:solidFill>
                    <a:schemeClr val="dk1"/>
                  </a:solidFill>
                  <a:latin typeface="Arial"/>
                  <a:ea typeface="Arial"/>
                  <a:cs typeface="Arial"/>
                  <a:sym typeface="Arial"/>
                </a:rPr>
                <a:t>Montreal</a:t>
              </a:r>
              <a:endParaRPr b="0" i="0" sz="540" u="none" cap="none" strike="noStrike">
                <a:solidFill>
                  <a:schemeClr val="dk1"/>
                </a:solidFill>
                <a:latin typeface="Arial"/>
                <a:ea typeface="Arial"/>
                <a:cs typeface="Arial"/>
                <a:sym typeface="Arial"/>
              </a:endParaRPr>
            </a:p>
          </p:txBody>
        </p:sp>
        <p:sp>
          <p:nvSpPr>
            <p:cNvPr id="402" name="Google Shape;402;p40"/>
            <p:cNvSpPr txBox="1"/>
            <p:nvPr/>
          </p:nvSpPr>
          <p:spPr>
            <a:xfrm>
              <a:off x="2491337" y="5221591"/>
              <a:ext cx="1092300" cy="906900"/>
            </a:xfrm>
            <a:prstGeom prst="rect">
              <a:avLst/>
            </a:prstGeom>
            <a:noFill/>
            <a:ln>
              <a:noFill/>
            </a:ln>
          </p:spPr>
          <p:txBody>
            <a:bodyPr anchorCtr="0" anchor="t" bIns="45700" lIns="91425" spcFirstLastPara="1" rIns="91425" wrap="square" tIns="45700">
              <a:spAutoFit/>
            </a:bodyPr>
            <a:lstStyle/>
            <a:p>
              <a:pPr indent="0" lvl="0" marL="0" marR="0" rtl="0" algn="l">
                <a:lnSpc>
                  <a:spcPct val="110000"/>
                </a:lnSpc>
                <a:spcBef>
                  <a:spcPts val="0"/>
                </a:spcBef>
                <a:spcAft>
                  <a:spcPts val="0"/>
                </a:spcAft>
                <a:buNone/>
              </a:pPr>
              <a:r>
                <a:rPr b="1" i="0" lang="en" sz="540" u="none" cap="none" strike="noStrike">
                  <a:solidFill>
                    <a:schemeClr val="lt1"/>
                  </a:solidFill>
                  <a:latin typeface="Arial"/>
                  <a:ea typeface="Arial"/>
                  <a:cs typeface="Arial"/>
                  <a:sym typeface="Arial"/>
                </a:rPr>
                <a:t>Europe</a:t>
              </a:r>
              <a:endParaRPr/>
            </a:p>
            <a:p>
              <a:pPr indent="0" lvl="0" marL="0" marR="0" rtl="0" algn="l">
                <a:lnSpc>
                  <a:spcPct val="110000"/>
                </a:lnSpc>
                <a:spcBef>
                  <a:spcPts val="0"/>
                </a:spcBef>
                <a:spcAft>
                  <a:spcPts val="0"/>
                </a:spcAft>
                <a:buNone/>
              </a:pPr>
              <a:r>
                <a:rPr b="1" i="0" lang="en" sz="540" u="none" cap="none" strike="noStrike">
                  <a:solidFill>
                    <a:schemeClr val="dk1"/>
                  </a:solidFill>
                  <a:latin typeface="Arial"/>
                  <a:ea typeface="Arial"/>
                  <a:cs typeface="Arial"/>
                  <a:sym typeface="Arial"/>
                </a:rPr>
                <a:t>Paris</a:t>
              </a:r>
              <a:endParaRPr/>
            </a:p>
            <a:p>
              <a:pPr indent="0" lvl="0" marL="0" marR="0" rtl="0" algn="l">
                <a:lnSpc>
                  <a:spcPct val="110000"/>
                </a:lnSpc>
                <a:spcBef>
                  <a:spcPts val="0"/>
                </a:spcBef>
                <a:spcAft>
                  <a:spcPts val="0"/>
                </a:spcAft>
                <a:buNone/>
              </a:pPr>
              <a:r>
                <a:rPr b="1" i="0" lang="en" sz="540" u="none" cap="none" strike="noStrike">
                  <a:solidFill>
                    <a:schemeClr val="dk1"/>
                  </a:solidFill>
                  <a:latin typeface="Arial"/>
                  <a:ea typeface="Arial"/>
                  <a:cs typeface="Arial"/>
                  <a:sym typeface="Arial"/>
                </a:rPr>
                <a:t>Frankfurt</a:t>
              </a:r>
              <a:endParaRPr/>
            </a:p>
            <a:p>
              <a:pPr indent="0" lvl="0" marL="0" marR="0" rtl="0" algn="l">
                <a:lnSpc>
                  <a:spcPct val="110000"/>
                </a:lnSpc>
                <a:spcBef>
                  <a:spcPts val="0"/>
                </a:spcBef>
                <a:spcAft>
                  <a:spcPts val="0"/>
                </a:spcAft>
                <a:buNone/>
              </a:pPr>
              <a:r>
                <a:rPr b="1" i="0" lang="en" sz="540" u="none" cap="none" strike="noStrike">
                  <a:solidFill>
                    <a:schemeClr val="dk1"/>
                  </a:solidFill>
                  <a:latin typeface="Arial"/>
                  <a:ea typeface="Arial"/>
                  <a:cs typeface="Arial"/>
                  <a:sym typeface="Arial"/>
                </a:rPr>
                <a:t>Jersey</a:t>
              </a:r>
              <a:endParaRPr/>
            </a:p>
            <a:p>
              <a:pPr indent="0" lvl="0" marL="0" marR="0" rtl="0" algn="l">
                <a:lnSpc>
                  <a:spcPct val="110000"/>
                </a:lnSpc>
                <a:spcBef>
                  <a:spcPts val="0"/>
                </a:spcBef>
                <a:spcAft>
                  <a:spcPts val="0"/>
                </a:spcAft>
                <a:buNone/>
              </a:pPr>
              <a:r>
                <a:rPr b="1" i="0" lang="en" sz="540" u="none" cap="none" strike="noStrike">
                  <a:solidFill>
                    <a:schemeClr val="dk1"/>
                  </a:solidFill>
                  <a:latin typeface="Arial"/>
                  <a:ea typeface="Arial"/>
                  <a:cs typeface="Arial"/>
                  <a:sym typeface="Arial"/>
                </a:rPr>
                <a:t>London</a:t>
              </a:r>
              <a:endParaRPr/>
            </a:p>
            <a:p>
              <a:pPr indent="0" lvl="0" marL="0" marR="0" rtl="0" algn="l">
                <a:lnSpc>
                  <a:spcPct val="110000"/>
                </a:lnSpc>
                <a:spcBef>
                  <a:spcPts val="0"/>
                </a:spcBef>
                <a:spcAft>
                  <a:spcPts val="0"/>
                </a:spcAft>
                <a:buNone/>
              </a:pPr>
              <a:r>
                <a:rPr b="1" i="0" lang="en" sz="540" u="none" cap="none" strike="noStrike">
                  <a:solidFill>
                    <a:schemeClr val="dk1"/>
                  </a:solidFill>
                  <a:latin typeface="Arial"/>
                  <a:ea typeface="Arial"/>
                  <a:cs typeface="Arial"/>
                  <a:sym typeface="Arial"/>
                </a:rPr>
                <a:t>Luxembourg</a:t>
              </a:r>
              <a:endParaRPr/>
            </a:p>
            <a:p>
              <a:pPr indent="0" lvl="0" marL="0" marR="0" rtl="0" algn="l">
                <a:lnSpc>
                  <a:spcPct val="110000"/>
                </a:lnSpc>
                <a:spcBef>
                  <a:spcPts val="0"/>
                </a:spcBef>
                <a:spcAft>
                  <a:spcPts val="0"/>
                </a:spcAft>
                <a:buNone/>
              </a:pPr>
              <a:r>
                <a:rPr b="1" i="0" lang="en" sz="540" u="none" cap="none" strike="noStrike">
                  <a:solidFill>
                    <a:schemeClr val="dk1"/>
                  </a:solidFill>
                  <a:latin typeface="Arial"/>
                  <a:ea typeface="Arial"/>
                  <a:cs typeface="Arial"/>
                  <a:sym typeface="Arial"/>
                </a:rPr>
                <a:t>Madrid</a:t>
              </a:r>
              <a:endParaRPr/>
            </a:p>
            <a:p>
              <a:pPr indent="0" lvl="0" marL="0" marR="0" rtl="0" algn="l">
                <a:lnSpc>
                  <a:spcPct val="110000"/>
                </a:lnSpc>
                <a:spcBef>
                  <a:spcPts val="0"/>
                </a:spcBef>
                <a:spcAft>
                  <a:spcPts val="0"/>
                </a:spcAft>
                <a:buNone/>
              </a:pPr>
              <a:r>
                <a:rPr b="1" i="0" lang="en" sz="540" u="none" cap="none" strike="noStrike">
                  <a:solidFill>
                    <a:schemeClr val="dk1"/>
                  </a:solidFill>
                  <a:latin typeface="Arial"/>
                  <a:ea typeface="Arial"/>
                  <a:cs typeface="Arial"/>
                  <a:sym typeface="Arial"/>
                </a:rPr>
                <a:t>Milan</a:t>
              </a:r>
              <a:endParaRPr/>
            </a:p>
            <a:p>
              <a:pPr indent="0" lvl="0" marL="0" marR="0" rtl="0" algn="l">
                <a:lnSpc>
                  <a:spcPct val="110000"/>
                </a:lnSpc>
                <a:spcBef>
                  <a:spcPts val="0"/>
                </a:spcBef>
                <a:spcAft>
                  <a:spcPts val="0"/>
                </a:spcAft>
                <a:buNone/>
              </a:pPr>
              <a:r>
                <a:rPr b="1" i="0" lang="en" sz="540" u="none" cap="none" strike="noStrike">
                  <a:solidFill>
                    <a:schemeClr val="dk1"/>
                  </a:solidFill>
                  <a:latin typeface="Arial"/>
                  <a:ea typeface="Arial"/>
                  <a:cs typeface="Arial"/>
                  <a:sym typeface="Arial"/>
                </a:rPr>
                <a:t>Zurich</a:t>
              </a:r>
              <a:endParaRPr b="0" i="0" sz="540" u="none" cap="none" strike="noStrike">
                <a:solidFill>
                  <a:schemeClr val="dk1"/>
                </a:solidFill>
                <a:latin typeface="Arial"/>
                <a:ea typeface="Arial"/>
                <a:cs typeface="Arial"/>
                <a:sym typeface="Arial"/>
              </a:endParaRPr>
            </a:p>
          </p:txBody>
        </p:sp>
        <p:sp>
          <p:nvSpPr>
            <p:cNvPr id="403" name="Google Shape;403;p40"/>
            <p:cNvSpPr txBox="1"/>
            <p:nvPr/>
          </p:nvSpPr>
          <p:spPr>
            <a:xfrm>
              <a:off x="4716375" y="5221591"/>
              <a:ext cx="1092300" cy="541200"/>
            </a:xfrm>
            <a:prstGeom prst="rect">
              <a:avLst/>
            </a:prstGeom>
            <a:noFill/>
            <a:ln>
              <a:noFill/>
            </a:ln>
          </p:spPr>
          <p:txBody>
            <a:bodyPr anchorCtr="0" anchor="t" bIns="45700" lIns="91425" spcFirstLastPara="1" rIns="91425" wrap="square" tIns="45700">
              <a:spAutoFit/>
            </a:bodyPr>
            <a:lstStyle/>
            <a:p>
              <a:pPr indent="0" lvl="0" marL="0" marR="0" rtl="0" algn="l">
                <a:lnSpc>
                  <a:spcPct val="110000"/>
                </a:lnSpc>
                <a:spcBef>
                  <a:spcPts val="0"/>
                </a:spcBef>
                <a:spcAft>
                  <a:spcPts val="0"/>
                </a:spcAft>
                <a:buNone/>
              </a:pPr>
              <a:r>
                <a:rPr b="1" i="0" lang="en" sz="540" u="none" cap="none" strike="noStrike">
                  <a:solidFill>
                    <a:schemeClr val="lt1"/>
                  </a:solidFill>
                  <a:latin typeface="Arial"/>
                  <a:ea typeface="Arial"/>
                  <a:cs typeface="Arial"/>
                  <a:sym typeface="Arial"/>
                </a:rPr>
                <a:t>Asia</a:t>
              </a:r>
              <a:endParaRPr/>
            </a:p>
            <a:p>
              <a:pPr indent="0" lvl="0" marL="0" marR="0" rtl="0" algn="l">
                <a:lnSpc>
                  <a:spcPct val="110000"/>
                </a:lnSpc>
                <a:spcBef>
                  <a:spcPts val="0"/>
                </a:spcBef>
                <a:spcAft>
                  <a:spcPts val="0"/>
                </a:spcAft>
                <a:buNone/>
              </a:pPr>
              <a:r>
                <a:rPr b="1" i="0" lang="en" sz="540" u="none" cap="none" strike="noStrike">
                  <a:solidFill>
                    <a:schemeClr val="dk1"/>
                  </a:solidFill>
                  <a:latin typeface="Arial"/>
                  <a:ea typeface="Arial"/>
                  <a:cs typeface="Arial"/>
                  <a:sym typeface="Arial"/>
                </a:rPr>
                <a:t>Beijing</a:t>
              </a:r>
              <a:endParaRPr/>
            </a:p>
            <a:p>
              <a:pPr indent="0" lvl="0" marL="0" marR="0" rtl="0" algn="l">
                <a:lnSpc>
                  <a:spcPct val="110000"/>
                </a:lnSpc>
                <a:spcBef>
                  <a:spcPts val="0"/>
                </a:spcBef>
                <a:spcAft>
                  <a:spcPts val="0"/>
                </a:spcAft>
                <a:buNone/>
              </a:pPr>
              <a:r>
                <a:rPr b="1" i="0" lang="en" sz="540" u="none" cap="none" strike="noStrike">
                  <a:solidFill>
                    <a:schemeClr val="dk1"/>
                  </a:solidFill>
                  <a:latin typeface="Arial"/>
                  <a:ea typeface="Arial"/>
                  <a:cs typeface="Arial"/>
                  <a:sym typeface="Arial"/>
                </a:rPr>
                <a:t>Seoul</a:t>
              </a:r>
              <a:endParaRPr/>
            </a:p>
            <a:p>
              <a:pPr indent="0" lvl="0" marL="0" marR="0" rtl="0" algn="l">
                <a:lnSpc>
                  <a:spcPct val="110000"/>
                </a:lnSpc>
                <a:spcBef>
                  <a:spcPts val="0"/>
                </a:spcBef>
                <a:spcAft>
                  <a:spcPts val="0"/>
                </a:spcAft>
                <a:buNone/>
              </a:pPr>
              <a:r>
                <a:rPr b="1" i="0" lang="en" sz="540" u="none" cap="none" strike="noStrike">
                  <a:solidFill>
                    <a:schemeClr val="dk1"/>
                  </a:solidFill>
                  <a:latin typeface="Arial"/>
                  <a:ea typeface="Arial"/>
                  <a:cs typeface="Arial"/>
                  <a:sym typeface="Arial"/>
                </a:rPr>
                <a:t>Singapore</a:t>
              </a:r>
              <a:endParaRPr/>
            </a:p>
            <a:p>
              <a:pPr indent="0" lvl="0" marL="0" marR="0" rtl="0" algn="l">
                <a:lnSpc>
                  <a:spcPct val="110000"/>
                </a:lnSpc>
                <a:spcBef>
                  <a:spcPts val="0"/>
                </a:spcBef>
                <a:spcAft>
                  <a:spcPts val="0"/>
                </a:spcAft>
                <a:buNone/>
              </a:pPr>
              <a:r>
                <a:rPr b="1" i="0" lang="en" sz="540" u="none" cap="none" strike="noStrike">
                  <a:solidFill>
                    <a:schemeClr val="dk1"/>
                  </a:solidFill>
                  <a:latin typeface="Arial"/>
                  <a:ea typeface="Arial"/>
                  <a:cs typeface="Arial"/>
                  <a:sym typeface="Arial"/>
                </a:rPr>
                <a:t>Tokyo</a:t>
              </a:r>
              <a:endParaRPr/>
            </a:p>
          </p:txBody>
        </p:sp>
        <p:sp>
          <p:nvSpPr>
            <p:cNvPr id="404" name="Google Shape;404;p40"/>
            <p:cNvSpPr txBox="1"/>
            <p:nvPr/>
          </p:nvSpPr>
          <p:spPr>
            <a:xfrm>
              <a:off x="3528493" y="5217954"/>
              <a:ext cx="1092300" cy="267000"/>
            </a:xfrm>
            <a:prstGeom prst="rect">
              <a:avLst/>
            </a:prstGeom>
            <a:noFill/>
            <a:ln>
              <a:noFill/>
            </a:ln>
          </p:spPr>
          <p:txBody>
            <a:bodyPr anchorCtr="0" anchor="t" bIns="45700" lIns="91425" spcFirstLastPara="1" rIns="91425" wrap="square" tIns="45700">
              <a:spAutoFit/>
            </a:bodyPr>
            <a:lstStyle/>
            <a:p>
              <a:pPr indent="0" lvl="0" marL="0" marR="0" rtl="0" algn="l">
                <a:lnSpc>
                  <a:spcPct val="110000"/>
                </a:lnSpc>
                <a:spcBef>
                  <a:spcPts val="0"/>
                </a:spcBef>
                <a:spcAft>
                  <a:spcPts val="0"/>
                </a:spcAft>
                <a:buNone/>
              </a:pPr>
              <a:r>
                <a:rPr b="1" i="0" lang="en" sz="540" u="none" cap="none" strike="noStrike">
                  <a:solidFill>
                    <a:schemeClr val="lt1"/>
                  </a:solidFill>
                  <a:latin typeface="Arial"/>
                  <a:ea typeface="Arial"/>
                  <a:cs typeface="Arial"/>
                  <a:sym typeface="Arial"/>
                </a:rPr>
                <a:t>Middle East</a:t>
              </a:r>
              <a:endParaRPr/>
            </a:p>
            <a:p>
              <a:pPr indent="0" lvl="0" marL="0" marR="0" rtl="0" algn="l">
                <a:lnSpc>
                  <a:spcPct val="110000"/>
                </a:lnSpc>
                <a:spcBef>
                  <a:spcPts val="0"/>
                </a:spcBef>
                <a:spcAft>
                  <a:spcPts val="0"/>
                </a:spcAft>
                <a:buNone/>
              </a:pPr>
              <a:r>
                <a:rPr b="1" i="0" lang="en" sz="540" u="none" cap="none" strike="noStrike">
                  <a:solidFill>
                    <a:schemeClr val="dk1"/>
                  </a:solidFill>
                  <a:latin typeface="Arial"/>
                  <a:ea typeface="Arial"/>
                  <a:cs typeface="Arial"/>
                  <a:sym typeface="Arial"/>
                </a:rPr>
                <a:t>Abu Dhabi</a:t>
              </a:r>
              <a:endParaRPr/>
            </a:p>
          </p:txBody>
        </p:sp>
      </p:grpSp>
      <p:sp>
        <p:nvSpPr>
          <p:cNvPr id="405" name="Google Shape;405;p40"/>
          <p:cNvSpPr/>
          <p:nvPr/>
        </p:nvSpPr>
        <p:spPr>
          <a:xfrm>
            <a:off x="1" y="4857919"/>
            <a:ext cx="3317100" cy="2856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225" u="none" cap="none" strike="noStrike">
              <a:solidFill>
                <a:schemeClr val="lt1"/>
              </a:solidFill>
              <a:latin typeface="Arial"/>
              <a:ea typeface="Arial"/>
              <a:cs typeface="Arial"/>
              <a:sym typeface="Arial"/>
            </a:endParaRPr>
          </a:p>
        </p:txBody>
      </p:sp>
      <p:pic>
        <p:nvPicPr>
          <p:cNvPr id="406" name="Google Shape;406;p40"/>
          <p:cNvPicPr preferRelativeResize="0"/>
          <p:nvPr/>
        </p:nvPicPr>
        <p:blipFill rotWithShape="1">
          <a:blip r:embed="rId2">
            <a:alphaModFix/>
          </a:blip>
          <a:srcRect b="0" l="85340" r="0" t="0"/>
          <a:stretch/>
        </p:blipFill>
        <p:spPr>
          <a:xfrm>
            <a:off x="7834030" y="4809130"/>
            <a:ext cx="967331" cy="137148"/>
          </a:xfrm>
          <a:prstGeom prst="rect">
            <a:avLst/>
          </a:prstGeom>
          <a:noFill/>
          <a:ln>
            <a:noFill/>
          </a:ln>
        </p:spPr>
      </p:pic>
      <p:pic>
        <p:nvPicPr>
          <p:cNvPr id="407" name="Google Shape;407;p40"/>
          <p:cNvPicPr preferRelativeResize="0"/>
          <p:nvPr/>
        </p:nvPicPr>
        <p:blipFill rotWithShape="1">
          <a:blip r:embed="rId3">
            <a:alphaModFix/>
          </a:blip>
          <a:srcRect b="0" l="0" r="0" t="0"/>
          <a:stretch/>
        </p:blipFill>
        <p:spPr>
          <a:xfrm>
            <a:off x="838184" y="1158265"/>
            <a:ext cx="4020796" cy="2156507"/>
          </a:xfrm>
          <a:prstGeom prst="rect">
            <a:avLst/>
          </a:prstGeom>
          <a:noFill/>
          <a:ln>
            <a:noFill/>
          </a:ln>
        </p:spPr>
      </p:pic>
      <p:sp>
        <p:nvSpPr>
          <p:cNvPr id="408" name="Google Shape;408;p40"/>
          <p:cNvSpPr txBox="1"/>
          <p:nvPr/>
        </p:nvSpPr>
        <p:spPr>
          <a:xfrm>
            <a:off x="1546159" y="2034993"/>
            <a:ext cx="174600" cy="73200"/>
          </a:xfrm>
          <a:prstGeom prst="rect">
            <a:avLst/>
          </a:prstGeom>
          <a:noFill/>
          <a:ln>
            <a:noFill/>
          </a:ln>
        </p:spPr>
        <p:txBody>
          <a:bodyPr anchorCtr="0" anchor="t" bIns="0" lIns="24475" spcFirstLastPara="1" rIns="24475" wrap="square" tIns="0">
            <a:spAutoFit/>
          </a:bodyPr>
          <a:lstStyle/>
          <a:p>
            <a:pPr indent="0" lvl="0" marL="0" marR="0" rtl="0" algn="ctr">
              <a:spcBef>
                <a:spcPts val="0"/>
              </a:spcBef>
              <a:spcAft>
                <a:spcPts val="0"/>
              </a:spcAft>
              <a:buNone/>
            </a:pPr>
            <a:r>
              <a:rPr b="0" i="0" lang="en" sz="476" u="none" cap="none" strike="noStrike">
                <a:solidFill>
                  <a:schemeClr val="lt1"/>
                </a:solidFill>
                <a:latin typeface="Arial"/>
                <a:ea typeface="Arial"/>
                <a:cs typeface="Arial"/>
                <a:sym typeface="Arial"/>
              </a:rPr>
              <a:t>USA</a:t>
            </a:r>
            <a:endParaRPr/>
          </a:p>
        </p:txBody>
      </p:sp>
      <p:sp>
        <p:nvSpPr>
          <p:cNvPr id="409" name="Google Shape;409;p40"/>
          <p:cNvSpPr txBox="1"/>
          <p:nvPr/>
        </p:nvSpPr>
        <p:spPr>
          <a:xfrm>
            <a:off x="1813411" y="2849091"/>
            <a:ext cx="187200" cy="73200"/>
          </a:xfrm>
          <a:prstGeom prst="rect">
            <a:avLst/>
          </a:prstGeom>
          <a:noFill/>
          <a:ln>
            <a:noFill/>
          </a:ln>
        </p:spPr>
        <p:txBody>
          <a:bodyPr anchorCtr="0" anchor="t" bIns="0" lIns="24475" spcFirstLastPara="1" rIns="24475" wrap="square" tIns="0">
            <a:spAutoFit/>
          </a:bodyPr>
          <a:lstStyle/>
          <a:p>
            <a:pPr indent="0" lvl="0" marL="0" marR="0" rtl="0" algn="ctr">
              <a:spcBef>
                <a:spcPts val="0"/>
              </a:spcBef>
              <a:spcAft>
                <a:spcPts val="0"/>
              </a:spcAft>
              <a:buNone/>
            </a:pPr>
            <a:r>
              <a:rPr b="0" i="0" lang="en" sz="476" u="none" cap="none" strike="noStrike">
                <a:solidFill>
                  <a:schemeClr val="lt1"/>
                </a:solidFill>
                <a:latin typeface="Arial"/>
                <a:ea typeface="Arial"/>
                <a:cs typeface="Arial"/>
                <a:sym typeface="Arial"/>
              </a:rPr>
              <a:t>Chile</a:t>
            </a:r>
            <a:endParaRPr/>
          </a:p>
        </p:txBody>
      </p:sp>
      <p:sp>
        <p:nvSpPr>
          <p:cNvPr id="410" name="Google Shape;410;p40"/>
          <p:cNvSpPr/>
          <p:nvPr/>
        </p:nvSpPr>
        <p:spPr>
          <a:xfrm>
            <a:off x="1339990" y="2012799"/>
            <a:ext cx="34200" cy="342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833" u="none" cap="none" strike="noStrike">
              <a:solidFill>
                <a:schemeClr val="lt1"/>
              </a:solidFill>
              <a:latin typeface="Arial"/>
              <a:ea typeface="Arial"/>
              <a:cs typeface="Arial"/>
              <a:sym typeface="Arial"/>
            </a:endParaRPr>
          </a:p>
        </p:txBody>
      </p:sp>
      <p:sp>
        <p:nvSpPr>
          <p:cNvPr id="411" name="Google Shape;411;p40"/>
          <p:cNvSpPr/>
          <p:nvPr/>
        </p:nvSpPr>
        <p:spPr>
          <a:xfrm>
            <a:off x="1907072" y="1992279"/>
            <a:ext cx="34200" cy="342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baseline="-25000" i="0" sz="833" u="none" cap="none" strike="noStrike">
              <a:solidFill>
                <a:schemeClr val="lt1"/>
              </a:solidFill>
              <a:latin typeface="Arial"/>
              <a:ea typeface="Arial"/>
              <a:cs typeface="Arial"/>
              <a:sym typeface="Arial"/>
            </a:endParaRPr>
          </a:p>
        </p:txBody>
      </p:sp>
      <p:sp>
        <p:nvSpPr>
          <p:cNvPr id="412" name="Google Shape;412;p40"/>
          <p:cNvSpPr/>
          <p:nvPr/>
        </p:nvSpPr>
        <p:spPr>
          <a:xfrm>
            <a:off x="1917665" y="2952287"/>
            <a:ext cx="34200" cy="342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833" u="none" cap="none" strike="noStrike">
              <a:solidFill>
                <a:schemeClr val="lt1"/>
              </a:solidFill>
              <a:latin typeface="Arial"/>
              <a:ea typeface="Arial"/>
              <a:cs typeface="Arial"/>
              <a:sym typeface="Arial"/>
            </a:endParaRPr>
          </a:p>
        </p:txBody>
      </p:sp>
      <p:sp>
        <p:nvSpPr>
          <p:cNvPr id="413" name="Google Shape;413;p40"/>
          <p:cNvSpPr/>
          <p:nvPr/>
        </p:nvSpPr>
        <p:spPr>
          <a:xfrm>
            <a:off x="2671772" y="2099016"/>
            <a:ext cx="34200" cy="342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833" u="none" cap="none" strike="noStrike">
              <a:solidFill>
                <a:schemeClr val="lt1"/>
              </a:solidFill>
              <a:latin typeface="Arial"/>
              <a:ea typeface="Arial"/>
              <a:cs typeface="Arial"/>
              <a:sym typeface="Arial"/>
            </a:endParaRPr>
          </a:p>
        </p:txBody>
      </p:sp>
      <p:sp>
        <p:nvSpPr>
          <p:cNvPr id="414" name="Google Shape;414;p40"/>
          <p:cNvSpPr txBox="1"/>
          <p:nvPr/>
        </p:nvSpPr>
        <p:spPr>
          <a:xfrm>
            <a:off x="2404952" y="2114447"/>
            <a:ext cx="203400" cy="146400"/>
          </a:xfrm>
          <a:prstGeom prst="rect">
            <a:avLst/>
          </a:prstGeom>
          <a:noFill/>
          <a:ln>
            <a:noFill/>
          </a:ln>
        </p:spPr>
        <p:txBody>
          <a:bodyPr anchorCtr="0" anchor="t" bIns="0" lIns="24475" spcFirstLastPara="1" rIns="24475" wrap="square" tIns="0">
            <a:spAutoFit/>
          </a:bodyPr>
          <a:lstStyle/>
          <a:p>
            <a:pPr indent="0" lvl="0" marL="0" marR="0" rtl="0" algn="ctr">
              <a:spcBef>
                <a:spcPts val="0"/>
              </a:spcBef>
              <a:spcAft>
                <a:spcPts val="0"/>
              </a:spcAft>
              <a:buNone/>
            </a:pPr>
            <a:r>
              <a:rPr b="0" i="0" lang="en" sz="476" u="none" cap="none" strike="noStrike">
                <a:solidFill>
                  <a:schemeClr val="lt1"/>
                </a:solidFill>
                <a:latin typeface="Arial"/>
                <a:ea typeface="Arial"/>
                <a:cs typeface="Arial"/>
                <a:sym typeface="Arial"/>
              </a:rPr>
              <a:t>Spain</a:t>
            </a:r>
            <a:endParaRPr/>
          </a:p>
        </p:txBody>
      </p:sp>
      <p:sp>
        <p:nvSpPr>
          <p:cNvPr id="415" name="Google Shape;415;p40"/>
          <p:cNvSpPr txBox="1"/>
          <p:nvPr/>
        </p:nvSpPr>
        <p:spPr>
          <a:xfrm>
            <a:off x="2414126" y="1970743"/>
            <a:ext cx="238500" cy="73200"/>
          </a:xfrm>
          <a:prstGeom prst="rect">
            <a:avLst/>
          </a:prstGeom>
          <a:noFill/>
          <a:ln>
            <a:noFill/>
          </a:ln>
        </p:spPr>
        <p:txBody>
          <a:bodyPr anchorCtr="0" anchor="t" bIns="0" lIns="24475" spcFirstLastPara="1" rIns="24475" wrap="square" tIns="0">
            <a:spAutoFit/>
          </a:bodyPr>
          <a:lstStyle/>
          <a:p>
            <a:pPr indent="0" lvl="0" marL="0" marR="0" rtl="0" algn="ctr">
              <a:spcBef>
                <a:spcPts val="0"/>
              </a:spcBef>
              <a:spcAft>
                <a:spcPts val="0"/>
              </a:spcAft>
              <a:buNone/>
            </a:pPr>
            <a:r>
              <a:rPr b="0" i="0" lang="en" sz="476" u="none" cap="none" strike="noStrike">
                <a:solidFill>
                  <a:schemeClr val="lt1"/>
                </a:solidFill>
                <a:latin typeface="Arial"/>
                <a:ea typeface="Arial"/>
                <a:cs typeface="Arial"/>
                <a:sym typeface="Arial"/>
              </a:rPr>
              <a:t>France</a:t>
            </a:r>
            <a:endParaRPr/>
          </a:p>
        </p:txBody>
      </p:sp>
      <p:sp>
        <p:nvSpPr>
          <p:cNvPr id="416" name="Google Shape;416;p40"/>
          <p:cNvSpPr txBox="1"/>
          <p:nvPr/>
        </p:nvSpPr>
        <p:spPr>
          <a:xfrm>
            <a:off x="2544800" y="1738829"/>
            <a:ext cx="134400" cy="73200"/>
          </a:xfrm>
          <a:prstGeom prst="rect">
            <a:avLst/>
          </a:prstGeom>
          <a:noFill/>
          <a:ln>
            <a:noFill/>
          </a:ln>
        </p:spPr>
        <p:txBody>
          <a:bodyPr anchorCtr="0" anchor="t" bIns="0" lIns="24475" spcFirstLastPara="1" rIns="24475" wrap="square" tIns="0">
            <a:spAutoFit/>
          </a:bodyPr>
          <a:lstStyle/>
          <a:p>
            <a:pPr indent="0" lvl="0" marL="0" marR="0" rtl="0" algn="ctr">
              <a:spcBef>
                <a:spcPts val="0"/>
              </a:spcBef>
              <a:spcAft>
                <a:spcPts val="0"/>
              </a:spcAft>
              <a:buNone/>
            </a:pPr>
            <a:r>
              <a:rPr b="0" i="0" lang="en" sz="476" u="none" cap="none" strike="noStrike">
                <a:solidFill>
                  <a:schemeClr val="lt1"/>
                </a:solidFill>
                <a:latin typeface="Arial"/>
                <a:ea typeface="Arial"/>
                <a:cs typeface="Arial"/>
                <a:sym typeface="Arial"/>
              </a:rPr>
              <a:t>UK</a:t>
            </a:r>
            <a:endParaRPr/>
          </a:p>
        </p:txBody>
      </p:sp>
      <p:sp>
        <p:nvSpPr>
          <p:cNvPr id="417" name="Google Shape;417;p40"/>
          <p:cNvSpPr txBox="1"/>
          <p:nvPr/>
        </p:nvSpPr>
        <p:spPr>
          <a:xfrm>
            <a:off x="2829001" y="1893095"/>
            <a:ext cx="301200" cy="73200"/>
          </a:xfrm>
          <a:prstGeom prst="rect">
            <a:avLst/>
          </a:prstGeom>
          <a:noFill/>
          <a:ln>
            <a:noFill/>
          </a:ln>
        </p:spPr>
        <p:txBody>
          <a:bodyPr anchorCtr="0" anchor="t" bIns="0" lIns="24475" spcFirstLastPara="1" rIns="24475" wrap="square" tIns="0">
            <a:spAutoFit/>
          </a:bodyPr>
          <a:lstStyle/>
          <a:p>
            <a:pPr indent="0" lvl="0" marL="0" marR="0" rtl="0" algn="ctr">
              <a:spcBef>
                <a:spcPts val="0"/>
              </a:spcBef>
              <a:spcAft>
                <a:spcPts val="0"/>
              </a:spcAft>
              <a:buNone/>
            </a:pPr>
            <a:r>
              <a:rPr b="0" i="0" lang="en" sz="476" u="none" cap="none" strike="noStrike">
                <a:solidFill>
                  <a:schemeClr val="lt1"/>
                </a:solidFill>
                <a:latin typeface="Arial"/>
                <a:ea typeface="Arial"/>
                <a:cs typeface="Arial"/>
                <a:sym typeface="Arial"/>
              </a:rPr>
              <a:t>Germany</a:t>
            </a:r>
            <a:endParaRPr/>
          </a:p>
        </p:txBody>
      </p:sp>
      <p:sp>
        <p:nvSpPr>
          <p:cNvPr id="418" name="Google Shape;418;p40"/>
          <p:cNvSpPr txBox="1"/>
          <p:nvPr/>
        </p:nvSpPr>
        <p:spPr>
          <a:xfrm>
            <a:off x="2738402" y="2133306"/>
            <a:ext cx="161700" cy="73200"/>
          </a:xfrm>
          <a:prstGeom prst="rect">
            <a:avLst/>
          </a:prstGeom>
          <a:noFill/>
          <a:ln>
            <a:noFill/>
          </a:ln>
        </p:spPr>
        <p:txBody>
          <a:bodyPr anchorCtr="0" anchor="t" bIns="0" lIns="24475" spcFirstLastPara="1" rIns="24475" wrap="square" tIns="0">
            <a:spAutoFit/>
          </a:bodyPr>
          <a:lstStyle/>
          <a:p>
            <a:pPr indent="0" lvl="0" marL="0" marR="0" rtl="0" algn="ctr">
              <a:spcBef>
                <a:spcPts val="0"/>
              </a:spcBef>
              <a:spcAft>
                <a:spcPts val="0"/>
              </a:spcAft>
              <a:buNone/>
            </a:pPr>
            <a:r>
              <a:rPr b="0" i="0" lang="en" sz="476" u="none" cap="none" strike="noStrike">
                <a:solidFill>
                  <a:schemeClr val="lt1"/>
                </a:solidFill>
                <a:latin typeface="Arial"/>
                <a:ea typeface="Arial"/>
                <a:cs typeface="Arial"/>
                <a:sym typeface="Arial"/>
              </a:rPr>
              <a:t>Italy</a:t>
            </a:r>
            <a:endParaRPr/>
          </a:p>
        </p:txBody>
      </p:sp>
      <p:sp>
        <p:nvSpPr>
          <p:cNvPr id="419" name="Google Shape;419;p40"/>
          <p:cNvSpPr txBox="1"/>
          <p:nvPr/>
        </p:nvSpPr>
        <p:spPr>
          <a:xfrm>
            <a:off x="2893833" y="1995434"/>
            <a:ext cx="363600" cy="73200"/>
          </a:xfrm>
          <a:prstGeom prst="rect">
            <a:avLst/>
          </a:prstGeom>
          <a:noFill/>
          <a:ln>
            <a:noFill/>
          </a:ln>
        </p:spPr>
        <p:txBody>
          <a:bodyPr anchorCtr="0" anchor="t" bIns="0" lIns="24475" spcFirstLastPara="1" rIns="24475" wrap="square" tIns="0">
            <a:spAutoFit/>
          </a:bodyPr>
          <a:lstStyle/>
          <a:p>
            <a:pPr indent="0" lvl="0" marL="0" marR="0" rtl="0" algn="ctr">
              <a:spcBef>
                <a:spcPts val="0"/>
              </a:spcBef>
              <a:spcAft>
                <a:spcPts val="0"/>
              </a:spcAft>
              <a:buNone/>
            </a:pPr>
            <a:r>
              <a:rPr b="0" i="0" lang="en" sz="476" u="none" cap="none" strike="noStrike">
                <a:solidFill>
                  <a:schemeClr val="lt1"/>
                </a:solidFill>
                <a:latin typeface="Arial"/>
                <a:ea typeface="Arial"/>
                <a:cs typeface="Arial"/>
                <a:sym typeface="Arial"/>
              </a:rPr>
              <a:t>Switzerland</a:t>
            </a:r>
            <a:endParaRPr/>
          </a:p>
        </p:txBody>
      </p:sp>
      <p:sp>
        <p:nvSpPr>
          <p:cNvPr id="420" name="Google Shape;420;p40"/>
          <p:cNvSpPr/>
          <p:nvPr/>
        </p:nvSpPr>
        <p:spPr>
          <a:xfrm>
            <a:off x="2673648" y="1992279"/>
            <a:ext cx="34200" cy="342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833" u="none" cap="none" strike="noStrike">
              <a:solidFill>
                <a:schemeClr val="lt1"/>
              </a:solidFill>
              <a:latin typeface="Arial"/>
              <a:ea typeface="Arial"/>
              <a:cs typeface="Arial"/>
              <a:sym typeface="Arial"/>
            </a:endParaRPr>
          </a:p>
        </p:txBody>
      </p:sp>
      <p:sp>
        <p:nvSpPr>
          <p:cNvPr id="421" name="Google Shape;421;p40"/>
          <p:cNvSpPr/>
          <p:nvPr/>
        </p:nvSpPr>
        <p:spPr>
          <a:xfrm>
            <a:off x="2707938" y="1936453"/>
            <a:ext cx="34200" cy="342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833" u="none" cap="none" strike="noStrike">
              <a:solidFill>
                <a:schemeClr val="lt1"/>
              </a:solidFill>
              <a:latin typeface="Arial"/>
              <a:ea typeface="Arial"/>
              <a:cs typeface="Arial"/>
              <a:sym typeface="Arial"/>
            </a:endParaRPr>
          </a:p>
        </p:txBody>
      </p:sp>
      <p:sp>
        <p:nvSpPr>
          <p:cNvPr id="422" name="Google Shape;422;p40"/>
          <p:cNvSpPr/>
          <p:nvPr/>
        </p:nvSpPr>
        <p:spPr>
          <a:xfrm>
            <a:off x="2735069" y="1981741"/>
            <a:ext cx="34200" cy="342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833" u="none" cap="none" strike="noStrike">
              <a:solidFill>
                <a:schemeClr val="lt1"/>
              </a:solidFill>
              <a:latin typeface="Arial"/>
              <a:ea typeface="Arial"/>
              <a:cs typeface="Arial"/>
              <a:sym typeface="Arial"/>
            </a:endParaRPr>
          </a:p>
        </p:txBody>
      </p:sp>
      <p:sp>
        <p:nvSpPr>
          <p:cNvPr id="423" name="Google Shape;423;p40"/>
          <p:cNvSpPr txBox="1"/>
          <p:nvPr/>
        </p:nvSpPr>
        <p:spPr>
          <a:xfrm>
            <a:off x="3785249" y="2114177"/>
            <a:ext cx="208200" cy="73200"/>
          </a:xfrm>
          <a:prstGeom prst="rect">
            <a:avLst/>
          </a:prstGeom>
          <a:noFill/>
          <a:ln>
            <a:noFill/>
          </a:ln>
        </p:spPr>
        <p:txBody>
          <a:bodyPr anchorCtr="0" anchor="t" bIns="0" lIns="24475" spcFirstLastPara="1" rIns="24475" wrap="square" tIns="0">
            <a:spAutoFit/>
          </a:bodyPr>
          <a:lstStyle/>
          <a:p>
            <a:pPr indent="0" lvl="0" marL="0" marR="0" rtl="0" algn="ctr">
              <a:spcBef>
                <a:spcPts val="0"/>
              </a:spcBef>
              <a:spcAft>
                <a:spcPts val="0"/>
              </a:spcAft>
              <a:buNone/>
            </a:pPr>
            <a:r>
              <a:rPr b="0" i="0" lang="en" sz="476" u="none" cap="none" strike="noStrike">
                <a:solidFill>
                  <a:schemeClr val="lt1"/>
                </a:solidFill>
                <a:latin typeface="Arial"/>
                <a:ea typeface="Arial"/>
                <a:cs typeface="Arial"/>
                <a:sym typeface="Arial"/>
              </a:rPr>
              <a:t>China</a:t>
            </a:r>
            <a:endParaRPr/>
          </a:p>
        </p:txBody>
      </p:sp>
      <p:sp>
        <p:nvSpPr>
          <p:cNvPr id="424" name="Google Shape;424;p40"/>
          <p:cNvSpPr/>
          <p:nvPr/>
        </p:nvSpPr>
        <p:spPr>
          <a:xfrm>
            <a:off x="4003301" y="2100012"/>
            <a:ext cx="34200" cy="342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833" u="none" cap="none" strike="noStrike">
              <a:solidFill>
                <a:schemeClr val="lt1"/>
              </a:solidFill>
              <a:latin typeface="Arial"/>
              <a:ea typeface="Arial"/>
              <a:cs typeface="Arial"/>
              <a:sym typeface="Arial"/>
            </a:endParaRPr>
          </a:p>
        </p:txBody>
      </p:sp>
      <p:sp>
        <p:nvSpPr>
          <p:cNvPr id="425" name="Google Shape;425;p40"/>
          <p:cNvSpPr/>
          <p:nvPr/>
        </p:nvSpPr>
        <p:spPr>
          <a:xfrm>
            <a:off x="4126432" y="2150386"/>
            <a:ext cx="34200" cy="342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833" u="none" cap="none" strike="noStrike">
              <a:solidFill>
                <a:schemeClr val="lt1"/>
              </a:solidFill>
              <a:latin typeface="Arial"/>
              <a:ea typeface="Arial"/>
              <a:cs typeface="Arial"/>
              <a:sym typeface="Arial"/>
            </a:endParaRPr>
          </a:p>
        </p:txBody>
      </p:sp>
      <p:sp>
        <p:nvSpPr>
          <p:cNvPr id="426" name="Google Shape;426;p40"/>
          <p:cNvSpPr/>
          <p:nvPr/>
        </p:nvSpPr>
        <p:spPr>
          <a:xfrm>
            <a:off x="4254311" y="2172308"/>
            <a:ext cx="34200" cy="342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833" u="none" cap="none" strike="noStrike">
              <a:solidFill>
                <a:schemeClr val="lt1"/>
              </a:solidFill>
              <a:latin typeface="Arial"/>
              <a:ea typeface="Arial"/>
              <a:cs typeface="Arial"/>
              <a:sym typeface="Arial"/>
            </a:endParaRPr>
          </a:p>
        </p:txBody>
      </p:sp>
      <p:sp>
        <p:nvSpPr>
          <p:cNvPr id="427" name="Google Shape;427;p40"/>
          <p:cNvSpPr/>
          <p:nvPr/>
        </p:nvSpPr>
        <p:spPr>
          <a:xfrm>
            <a:off x="3867641" y="2586403"/>
            <a:ext cx="34200" cy="342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833" u="none" cap="none" strike="noStrike">
              <a:solidFill>
                <a:schemeClr val="lt1"/>
              </a:solidFill>
              <a:latin typeface="Arial"/>
              <a:ea typeface="Arial"/>
              <a:cs typeface="Arial"/>
              <a:sym typeface="Arial"/>
            </a:endParaRPr>
          </a:p>
        </p:txBody>
      </p:sp>
      <p:sp>
        <p:nvSpPr>
          <p:cNvPr id="428" name="Google Shape;428;p40"/>
          <p:cNvSpPr txBox="1"/>
          <p:nvPr/>
        </p:nvSpPr>
        <p:spPr>
          <a:xfrm>
            <a:off x="4312990" y="2171867"/>
            <a:ext cx="214500" cy="73200"/>
          </a:xfrm>
          <a:prstGeom prst="rect">
            <a:avLst/>
          </a:prstGeom>
          <a:noFill/>
          <a:ln>
            <a:noFill/>
          </a:ln>
        </p:spPr>
        <p:txBody>
          <a:bodyPr anchorCtr="0" anchor="t" bIns="0" lIns="24475" spcFirstLastPara="1" rIns="24475" wrap="square" tIns="0">
            <a:spAutoFit/>
          </a:bodyPr>
          <a:lstStyle/>
          <a:p>
            <a:pPr indent="0" lvl="0" marL="0" marR="0" rtl="0" algn="ctr">
              <a:spcBef>
                <a:spcPts val="0"/>
              </a:spcBef>
              <a:spcAft>
                <a:spcPts val="0"/>
              </a:spcAft>
              <a:buNone/>
            </a:pPr>
            <a:r>
              <a:rPr b="0" i="0" lang="en" sz="476" u="none" cap="none" strike="noStrike">
                <a:solidFill>
                  <a:schemeClr val="lt1"/>
                </a:solidFill>
                <a:latin typeface="Arial"/>
                <a:ea typeface="Arial"/>
                <a:cs typeface="Arial"/>
                <a:sym typeface="Arial"/>
              </a:rPr>
              <a:t>Japan</a:t>
            </a:r>
            <a:endParaRPr/>
          </a:p>
        </p:txBody>
      </p:sp>
      <p:sp>
        <p:nvSpPr>
          <p:cNvPr id="429" name="Google Shape;429;p40"/>
          <p:cNvSpPr txBox="1"/>
          <p:nvPr/>
        </p:nvSpPr>
        <p:spPr>
          <a:xfrm>
            <a:off x="4034915" y="1918986"/>
            <a:ext cx="211500" cy="146400"/>
          </a:xfrm>
          <a:prstGeom prst="rect">
            <a:avLst/>
          </a:prstGeom>
          <a:noFill/>
          <a:ln>
            <a:noFill/>
          </a:ln>
        </p:spPr>
        <p:txBody>
          <a:bodyPr anchorCtr="0" anchor="t" bIns="0" lIns="24475" spcFirstLastPara="1" rIns="24475" wrap="square" tIns="0">
            <a:spAutoFit/>
          </a:bodyPr>
          <a:lstStyle/>
          <a:p>
            <a:pPr indent="0" lvl="0" marL="0" marR="0" rtl="0" algn="ctr">
              <a:spcBef>
                <a:spcPts val="0"/>
              </a:spcBef>
              <a:spcAft>
                <a:spcPts val="0"/>
              </a:spcAft>
              <a:buNone/>
            </a:pPr>
            <a:r>
              <a:rPr b="0" i="0" lang="en" sz="476" u="none" cap="none" strike="noStrike">
                <a:solidFill>
                  <a:schemeClr val="lt1"/>
                </a:solidFill>
                <a:latin typeface="Arial"/>
                <a:ea typeface="Arial"/>
                <a:cs typeface="Arial"/>
                <a:sym typeface="Arial"/>
              </a:rPr>
              <a:t>South</a:t>
            </a:r>
            <a:endParaRPr/>
          </a:p>
          <a:p>
            <a:pPr indent="0" lvl="0" marL="0" marR="0" rtl="0" algn="ctr">
              <a:spcBef>
                <a:spcPts val="0"/>
              </a:spcBef>
              <a:spcAft>
                <a:spcPts val="0"/>
              </a:spcAft>
              <a:buNone/>
            </a:pPr>
            <a:r>
              <a:rPr b="0" i="0" lang="en" sz="476" u="none" cap="none" strike="noStrike">
                <a:solidFill>
                  <a:schemeClr val="lt1"/>
                </a:solidFill>
                <a:latin typeface="Arial"/>
                <a:ea typeface="Arial"/>
                <a:cs typeface="Arial"/>
                <a:sym typeface="Arial"/>
              </a:rPr>
              <a:t>Korea</a:t>
            </a:r>
            <a:endParaRPr/>
          </a:p>
        </p:txBody>
      </p:sp>
      <p:sp>
        <p:nvSpPr>
          <p:cNvPr id="430" name="Google Shape;430;p40"/>
          <p:cNvSpPr txBox="1"/>
          <p:nvPr/>
        </p:nvSpPr>
        <p:spPr>
          <a:xfrm>
            <a:off x="3523067" y="2630272"/>
            <a:ext cx="325200" cy="73200"/>
          </a:xfrm>
          <a:prstGeom prst="rect">
            <a:avLst/>
          </a:prstGeom>
          <a:noFill/>
          <a:ln>
            <a:noFill/>
          </a:ln>
        </p:spPr>
        <p:txBody>
          <a:bodyPr anchorCtr="0" anchor="t" bIns="0" lIns="24475" spcFirstLastPara="1" rIns="24475" wrap="square" tIns="0">
            <a:spAutoFit/>
          </a:bodyPr>
          <a:lstStyle/>
          <a:p>
            <a:pPr indent="0" lvl="0" marL="0" marR="0" rtl="0" algn="ctr">
              <a:spcBef>
                <a:spcPts val="0"/>
              </a:spcBef>
              <a:spcAft>
                <a:spcPts val="0"/>
              </a:spcAft>
              <a:buNone/>
            </a:pPr>
            <a:r>
              <a:rPr b="0" i="0" lang="en" sz="476" u="none" cap="none" strike="noStrike">
                <a:solidFill>
                  <a:schemeClr val="lt1"/>
                </a:solidFill>
                <a:latin typeface="Arial"/>
                <a:ea typeface="Arial"/>
                <a:cs typeface="Arial"/>
                <a:sym typeface="Arial"/>
              </a:rPr>
              <a:t>Singapore</a:t>
            </a:r>
            <a:endParaRPr/>
          </a:p>
        </p:txBody>
      </p:sp>
      <p:sp>
        <p:nvSpPr>
          <p:cNvPr id="431" name="Google Shape;431;p40"/>
          <p:cNvSpPr txBox="1"/>
          <p:nvPr/>
        </p:nvSpPr>
        <p:spPr>
          <a:xfrm>
            <a:off x="223643" y="457569"/>
            <a:ext cx="5759400" cy="307800"/>
          </a:xfrm>
          <a:prstGeom prst="rect">
            <a:avLst/>
          </a:prstGeom>
          <a:noFill/>
          <a:ln>
            <a:noFill/>
          </a:ln>
        </p:spPr>
        <p:txBody>
          <a:bodyPr anchorCtr="0" anchor="t" bIns="45700" lIns="0" spcFirstLastPara="1" rIns="91425" wrap="square" tIns="45700">
            <a:spAutoFit/>
          </a:bodyPr>
          <a:lstStyle/>
          <a:p>
            <a:pPr indent="0" lvl="0" marL="0" marR="0" rtl="0" algn="l">
              <a:spcBef>
                <a:spcPts val="0"/>
              </a:spcBef>
              <a:spcAft>
                <a:spcPts val="0"/>
              </a:spcAft>
              <a:buNone/>
            </a:pPr>
            <a:r>
              <a:rPr b="0" i="0" lang="en" sz="1400" u="none" cap="none" strike="noStrike">
                <a:solidFill>
                  <a:schemeClr val="dk1"/>
                </a:solidFill>
                <a:latin typeface="Arial Black"/>
                <a:ea typeface="Arial Black"/>
                <a:cs typeface="Arial Black"/>
                <a:sym typeface="Arial Black"/>
              </a:rPr>
              <a:t>OUR OFFICES WORLDWIDE</a:t>
            </a:r>
            <a:endParaRPr/>
          </a:p>
        </p:txBody>
      </p:sp>
      <p:sp>
        <p:nvSpPr>
          <p:cNvPr id="432" name="Google Shape;432;p40"/>
          <p:cNvSpPr/>
          <p:nvPr/>
        </p:nvSpPr>
        <p:spPr>
          <a:xfrm>
            <a:off x="2814291" y="1949102"/>
            <a:ext cx="34200" cy="342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833">
              <a:solidFill>
                <a:schemeClr val="lt1"/>
              </a:solidFill>
              <a:latin typeface="Arial"/>
              <a:ea typeface="Arial"/>
              <a:cs typeface="Arial"/>
              <a:sym typeface="Arial"/>
            </a:endParaRPr>
          </a:p>
        </p:txBody>
      </p:sp>
      <p:sp>
        <p:nvSpPr>
          <p:cNvPr id="433" name="Google Shape;433;p40"/>
          <p:cNvSpPr/>
          <p:nvPr/>
        </p:nvSpPr>
        <p:spPr>
          <a:xfrm>
            <a:off x="2787160" y="1975133"/>
            <a:ext cx="34200" cy="342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833">
              <a:solidFill>
                <a:schemeClr val="lt1"/>
              </a:solidFill>
              <a:latin typeface="Arial"/>
              <a:ea typeface="Arial"/>
              <a:cs typeface="Arial"/>
              <a:sym typeface="Arial"/>
            </a:endParaRPr>
          </a:p>
        </p:txBody>
      </p:sp>
      <p:sp>
        <p:nvSpPr>
          <p:cNvPr id="434" name="Google Shape;434;p40"/>
          <p:cNvSpPr/>
          <p:nvPr/>
        </p:nvSpPr>
        <p:spPr>
          <a:xfrm>
            <a:off x="2822649" y="2000380"/>
            <a:ext cx="34200" cy="342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833">
              <a:solidFill>
                <a:schemeClr val="lt1"/>
              </a:solidFill>
              <a:latin typeface="Arial"/>
              <a:ea typeface="Arial"/>
              <a:cs typeface="Arial"/>
              <a:sym typeface="Arial"/>
            </a:endParaRPr>
          </a:p>
        </p:txBody>
      </p:sp>
      <p:sp>
        <p:nvSpPr>
          <p:cNvPr id="435" name="Google Shape;435;p40"/>
          <p:cNvSpPr/>
          <p:nvPr/>
        </p:nvSpPr>
        <p:spPr>
          <a:xfrm>
            <a:off x="2831436" y="2047090"/>
            <a:ext cx="34200" cy="342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833">
              <a:solidFill>
                <a:schemeClr val="lt1"/>
              </a:solidFill>
              <a:latin typeface="Arial"/>
              <a:ea typeface="Arial"/>
              <a:cs typeface="Arial"/>
              <a:sym typeface="Arial"/>
            </a:endParaRPr>
          </a:p>
        </p:txBody>
      </p:sp>
      <p:pic>
        <p:nvPicPr>
          <p:cNvPr id="436" name="Google Shape;436;p40"/>
          <p:cNvPicPr preferRelativeResize="0"/>
          <p:nvPr/>
        </p:nvPicPr>
        <p:blipFill rotWithShape="1">
          <a:blip r:embed="rId4">
            <a:alphaModFix/>
          </a:blip>
          <a:srcRect b="0" l="0" r="0" t="0"/>
          <a:stretch/>
        </p:blipFill>
        <p:spPr>
          <a:xfrm>
            <a:off x="173038" y="4857919"/>
            <a:ext cx="2800813" cy="185406"/>
          </a:xfrm>
          <a:prstGeom prst="rect">
            <a:avLst/>
          </a:prstGeom>
          <a:noFill/>
          <a:ln>
            <a:noFill/>
          </a:ln>
        </p:spPr>
      </p:pic>
      <p:sp>
        <p:nvSpPr>
          <p:cNvPr id="437" name="Google Shape;437;p40"/>
          <p:cNvSpPr/>
          <p:nvPr/>
        </p:nvSpPr>
        <p:spPr>
          <a:xfrm>
            <a:off x="2219473" y="2308492"/>
            <a:ext cx="258000" cy="2055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25">
              <a:solidFill>
                <a:schemeClr val="lt1"/>
              </a:solidFill>
              <a:latin typeface="Arial"/>
              <a:ea typeface="Arial"/>
              <a:cs typeface="Arial"/>
              <a:sym typeface="Arial"/>
            </a:endParaRPr>
          </a:p>
        </p:txBody>
      </p:sp>
      <p:sp>
        <p:nvSpPr>
          <p:cNvPr id="438" name="Google Shape;438;p40"/>
          <p:cNvSpPr/>
          <p:nvPr/>
        </p:nvSpPr>
        <p:spPr>
          <a:xfrm>
            <a:off x="1907072" y="1940842"/>
            <a:ext cx="34200" cy="342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aseline="-25000" sz="833">
              <a:solidFill>
                <a:schemeClr val="lt1"/>
              </a:solidFill>
              <a:latin typeface="Arial"/>
              <a:ea typeface="Arial"/>
              <a:cs typeface="Arial"/>
              <a:sym typeface="Arial"/>
            </a:endParaRPr>
          </a:p>
        </p:txBody>
      </p:sp>
      <p:sp>
        <p:nvSpPr>
          <p:cNvPr id="439" name="Google Shape;439;p40"/>
          <p:cNvSpPr/>
          <p:nvPr/>
        </p:nvSpPr>
        <p:spPr>
          <a:xfrm>
            <a:off x="3322602" y="2312276"/>
            <a:ext cx="34200" cy="342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aseline="-25000" sz="833">
              <a:solidFill>
                <a:schemeClr val="lt1"/>
              </a:solidFill>
              <a:latin typeface="Arial"/>
              <a:ea typeface="Arial"/>
              <a:cs typeface="Arial"/>
              <a:sym typeface="Arial"/>
            </a:endParaRPr>
          </a:p>
        </p:txBody>
      </p:sp>
      <p:sp>
        <p:nvSpPr>
          <p:cNvPr id="440" name="Google Shape;440;p40"/>
          <p:cNvSpPr txBox="1"/>
          <p:nvPr/>
        </p:nvSpPr>
        <p:spPr>
          <a:xfrm>
            <a:off x="1698691" y="1861057"/>
            <a:ext cx="262800" cy="73200"/>
          </a:xfrm>
          <a:prstGeom prst="rect">
            <a:avLst/>
          </a:prstGeom>
          <a:noFill/>
          <a:ln>
            <a:noFill/>
          </a:ln>
        </p:spPr>
        <p:txBody>
          <a:bodyPr anchorCtr="0" anchor="t" bIns="0" lIns="24475" spcFirstLastPara="1" rIns="24475" wrap="square" tIns="0">
            <a:spAutoFit/>
          </a:bodyPr>
          <a:lstStyle/>
          <a:p>
            <a:pPr indent="0" lvl="0" marL="0" marR="0" rtl="0" algn="ctr">
              <a:spcBef>
                <a:spcPts val="0"/>
              </a:spcBef>
              <a:spcAft>
                <a:spcPts val="0"/>
              </a:spcAft>
              <a:buNone/>
            </a:pPr>
            <a:r>
              <a:rPr lang="en" sz="476">
                <a:solidFill>
                  <a:schemeClr val="lt1"/>
                </a:solidFill>
                <a:latin typeface="Arial"/>
                <a:ea typeface="Arial"/>
                <a:cs typeface="Arial"/>
                <a:sym typeface="Arial"/>
              </a:rPr>
              <a:t>Canada</a:t>
            </a:r>
            <a:endParaRPr/>
          </a:p>
        </p:txBody>
      </p:sp>
      <p:sp>
        <p:nvSpPr>
          <p:cNvPr id="441" name="Google Shape;441;p40"/>
          <p:cNvSpPr txBox="1"/>
          <p:nvPr/>
        </p:nvSpPr>
        <p:spPr>
          <a:xfrm>
            <a:off x="3298598" y="2221630"/>
            <a:ext cx="174600" cy="73200"/>
          </a:xfrm>
          <a:prstGeom prst="rect">
            <a:avLst/>
          </a:prstGeom>
          <a:noFill/>
          <a:ln>
            <a:noFill/>
          </a:ln>
        </p:spPr>
        <p:txBody>
          <a:bodyPr anchorCtr="0" anchor="t" bIns="0" lIns="24475" spcFirstLastPara="1" rIns="24475" wrap="square" tIns="0">
            <a:spAutoFit/>
          </a:bodyPr>
          <a:lstStyle/>
          <a:p>
            <a:pPr indent="0" lvl="0" marL="0" marR="0" rtl="0" algn="ctr">
              <a:spcBef>
                <a:spcPts val="0"/>
              </a:spcBef>
              <a:spcAft>
                <a:spcPts val="0"/>
              </a:spcAft>
              <a:buNone/>
            </a:pPr>
            <a:r>
              <a:rPr lang="en" sz="476">
                <a:solidFill>
                  <a:schemeClr val="lt1"/>
                </a:solidFill>
                <a:latin typeface="Arial"/>
                <a:ea typeface="Arial"/>
                <a:cs typeface="Arial"/>
                <a:sym typeface="Arial"/>
              </a:rPr>
              <a:t>UAE</a:t>
            </a:r>
            <a:endParaRPr/>
          </a:p>
        </p:txBody>
      </p:sp>
      <p:sp>
        <p:nvSpPr>
          <p:cNvPr id="442" name="Google Shape;442;p40"/>
          <p:cNvSpPr txBox="1"/>
          <p:nvPr/>
        </p:nvSpPr>
        <p:spPr>
          <a:xfrm>
            <a:off x="5741784" y="1310872"/>
            <a:ext cx="1156500" cy="2901000"/>
          </a:xfrm>
          <a:prstGeom prst="rect">
            <a:avLst/>
          </a:prstGeom>
          <a:noFill/>
          <a:ln>
            <a:noFill/>
          </a:ln>
        </p:spPr>
        <p:txBody>
          <a:bodyPr anchorCtr="0" anchor="t" bIns="45700" lIns="91425" spcFirstLastPara="1" rIns="91425" wrap="square" tIns="45700">
            <a:spAutoFit/>
          </a:bodyPr>
          <a:lstStyle/>
          <a:p>
            <a:pPr indent="0" lvl="0" marL="0" marR="0" rtl="0" algn="l">
              <a:lnSpc>
                <a:spcPct val="110000"/>
              </a:lnSpc>
              <a:spcBef>
                <a:spcPts val="0"/>
              </a:spcBef>
              <a:spcAft>
                <a:spcPts val="0"/>
              </a:spcAft>
              <a:buNone/>
            </a:pPr>
            <a:r>
              <a:rPr b="0" i="0" lang="en" sz="714" u="none" strike="noStrike">
                <a:solidFill>
                  <a:schemeClr val="lt1"/>
                </a:solidFill>
                <a:latin typeface="Arial"/>
                <a:ea typeface="Arial"/>
                <a:cs typeface="Arial"/>
                <a:sym typeface="Arial"/>
              </a:rPr>
              <a:t>EUROPE</a:t>
            </a:r>
            <a:endParaRPr b="0" i="0" sz="680" u="none" strike="noStrike">
              <a:solidFill>
                <a:schemeClr val="lt1"/>
              </a:solidFill>
              <a:latin typeface="Arial"/>
              <a:ea typeface="Arial"/>
              <a:cs typeface="Arial"/>
              <a:sym typeface="Arial"/>
            </a:endParaRPr>
          </a:p>
          <a:p>
            <a:pPr indent="0" lvl="0" marL="0" marR="0" rtl="0" algn="l">
              <a:lnSpc>
                <a:spcPct val="110000"/>
              </a:lnSpc>
              <a:spcBef>
                <a:spcPts val="0"/>
              </a:spcBef>
              <a:spcAft>
                <a:spcPts val="0"/>
              </a:spcAft>
              <a:buNone/>
            </a:pPr>
            <a:r>
              <a:t/>
            </a:r>
            <a:endParaRPr b="1" i="0" sz="476" u="none" strike="noStrike">
              <a:solidFill>
                <a:schemeClr val="dk1"/>
              </a:solidFill>
              <a:latin typeface="Arial"/>
              <a:ea typeface="Arial"/>
              <a:cs typeface="Arial"/>
              <a:sym typeface="Arial"/>
            </a:endParaRPr>
          </a:p>
          <a:p>
            <a:pPr indent="0" lvl="0" marL="0" marR="0" rtl="0" algn="l">
              <a:lnSpc>
                <a:spcPct val="110000"/>
              </a:lnSpc>
              <a:spcBef>
                <a:spcPts val="0"/>
              </a:spcBef>
              <a:spcAft>
                <a:spcPts val="0"/>
              </a:spcAft>
              <a:buNone/>
            </a:pPr>
            <a:r>
              <a:rPr b="1" i="0" lang="en" sz="476" u="none" strike="noStrike">
                <a:solidFill>
                  <a:schemeClr val="dk1"/>
                </a:solidFill>
                <a:latin typeface="Arial"/>
                <a:ea typeface="Arial"/>
                <a:cs typeface="Arial"/>
                <a:sym typeface="Arial"/>
              </a:rPr>
              <a:t>Paris</a:t>
            </a:r>
            <a:endParaRPr/>
          </a:p>
          <a:p>
            <a:pPr indent="0" lvl="0" marL="0" marR="0" rtl="0" algn="l">
              <a:lnSpc>
                <a:spcPct val="110000"/>
              </a:lnSpc>
              <a:spcBef>
                <a:spcPts val="0"/>
              </a:spcBef>
              <a:spcAft>
                <a:spcPts val="0"/>
              </a:spcAft>
              <a:buNone/>
            </a:pPr>
            <a:r>
              <a:rPr b="0" i="0" lang="en" sz="408" u="none" strike="noStrike">
                <a:solidFill>
                  <a:schemeClr val="dk1"/>
                </a:solidFill>
                <a:latin typeface="Arial"/>
                <a:ea typeface="Arial"/>
                <a:cs typeface="Arial"/>
                <a:sym typeface="Arial"/>
              </a:rPr>
              <a:t>20, Place Vendôme</a:t>
            </a:r>
            <a:endParaRPr/>
          </a:p>
          <a:p>
            <a:pPr indent="0" lvl="0" marL="0" marR="0" rtl="0" algn="l">
              <a:lnSpc>
                <a:spcPct val="110000"/>
              </a:lnSpc>
              <a:spcBef>
                <a:spcPts val="0"/>
              </a:spcBef>
              <a:spcAft>
                <a:spcPts val="0"/>
              </a:spcAft>
              <a:buNone/>
            </a:pPr>
            <a:r>
              <a:rPr b="0" i="0" lang="en" sz="408" u="none" strike="noStrike">
                <a:solidFill>
                  <a:schemeClr val="dk1"/>
                </a:solidFill>
                <a:latin typeface="Arial"/>
                <a:ea typeface="Arial"/>
                <a:cs typeface="Arial"/>
                <a:sym typeface="Arial"/>
              </a:rPr>
              <a:t>75001 Paris</a:t>
            </a:r>
            <a:endParaRPr/>
          </a:p>
          <a:p>
            <a:pPr indent="0" lvl="0" marL="0" marR="0" rtl="0" algn="l">
              <a:lnSpc>
                <a:spcPct val="110000"/>
              </a:lnSpc>
              <a:spcBef>
                <a:spcPts val="0"/>
              </a:spcBef>
              <a:spcAft>
                <a:spcPts val="0"/>
              </a:spcAft>
              <a:buNone/>
            </a:pPr>
            <a:r>
              <a:rPr b="0" i="0" lang="en" sz="408" u="none" strike="noStrike">
                <a:solidFill>
                  <a:schemeClr val="dk1"/>
                </a:solidFill>
                <a:latin typeface="Arial"/>
                <a:ea typeface="Arial"/>
                <a:cs typeface="Arial"/>
                <a:sym typeface="Arial"/>
              </a:rPr>
              <a:t>FRANCE</a:t>
            </a:r>
            <a:endParaRPr/>
          </a:p>
          <a:p>
            <a:pPr indent="0" lvl="0" marL="0" marR="0" rtl="0" algn="l">
              <a:lnSpc>
                <a:spcPct val="110000"/>
              </a:lnSpc>
              <a:spcBef>
                <a:spcPts val="0"/>
              </a:spcBef>
              <a:spcAft>
                <a:spcPts val="0"/>
              </a:spcAft>
              <a:buNone/>
            </a:pPr>
            <a:r>
              <a:rPr b="0" i="0" lang="en" sz="408" u="none" strike="noStrike">
                <a:solidFill>
                  <a:schemeClr val="dk1"/>
                </a:solidFill>
                <a:latin typeface="Arial"/>
                <a:ea typeface="Arial"/>
                <a:cs typeface="Arial"/>
                <a:sym typeface="Arial"/>
              </a:rPr>
              <a:t>Ph.: +33 1 41 71 92 00</a:t>
            </a:r>
            <a:endParaRPr/>
          </a:p>
          <a:p>
            <a:pPr indent="0" lvl="0" marL="0" marR="0" rtl="0" algn="l">
              <a:lnSpc>
                <a:spcPct val="110000"/>
              </a:lnSpc>
              <a:spcBef>
                <a:spcPts val="0"/>
              </a:spcBef>
              <a:spcAft>
                <a:spcPts val="0"/>
              </a:spcAft>
              <a:buNone/>
            </a:pPr>
            <a:r>
              <a:t/>
            </a:r>
            <a:endParaRPr b="1" i="0" sz="476" u="none" strike="noStrike">
              <a:solidFill>
                <a:schemeClr val="dk1"/>
              </a:solidFill>
              <a:latin typeface="Arial"/>
              <a:ea typeface="Arial"/>
              <a:cs typeface="Arial"/>
              <a:sym typeface="Arial"/>
            </a:endParaRPr>
          </a:p>
          <a:p>
            <a:pPr indent="0" lvl="0" marL="0" marR="0" rtl="0" algn="l">
              <a:lnSpc>
                <a:spcPct val="110000"/>
              </a:lnSpc>
              <a:spcBef>
                <a:spcPts val="0"/>
              </a:spcBef>
              <a:spcAft>
                <a:spcPts val="0"/>
              </a:spcAft>
              <a:buNone/>
            </a:pPr>
            <a:r>
              <a:rPr b="1" i="0" lang="en" sz="476" u="none" strike="noStrike">
                <a:solidFill>
                  <a:schemeClr val="dk1"/>
                </a:solidFill>
                <a:latin typeface="Arial"/>
                <a:ea typeface="Arial"/>
                <a:cs typeface="Arial"/>
                <a:sym typeface="Arial"/>
              </a:rPr>
              <a:t>London</a:t>
            </a:r>
            <a:endParaRPr/>
          </a:p>
          <a:p>
            <a:pPr indent="0" lvl="0" marL="0" marR="0" rtl="0" algn="l">
              <a:lnSpc>
                <a:spcPct val="110000"/>
              </a:lnSpc>
              <a:spcBef>
                <a:spcPts val="0"/>
              </a:spcBef>
              <a:spcAft>
                <a:spcPts val="0"/>
              </a:spcAft>
              <a:buNone/>
            </a:pPr>
            <a:r>
              <a:rPr b="0" i="0" lang="en" sz="408" u="none" strike="noStrike">
                <a:solidFill>
                  <a:schemeClr val="dk1"/>
                </a:solidFill>
                <a:latin typeface="Arial"/>
                <a:ea typeface="Arial"/>
                <a:cs typeface="Arial"/>
                <a:sym typeface="Arial"/>
              </a:rPr>
              <a:t>1 Grafton Street</a:t>
            </a:r>
            <a:endParaRPr/>
          </a:p>
          <a:p>
            <a:pPr indent="0" lvl="0" marL="0" marR="0" rtl="0" algn="l">
              <a:lnSpc>
                <a:spcPct val="110000"/>
              </a:lnSpc>
              <a:spcBef>
                <a:spcPts val="0"/>
              </a:spcBef>
              <a:spcAft>
                <a:spcPts val="0"/>
              </a:spcAft>
              <a:buNone/>
            </a:pPr>
            <a:r>
              <a:rPr b="0" i="0" lang="en" sz="408" u="none" strike="noStrike">
                <a:solidFill>
                  <a:schemeClr val="dk1"/>
                </a:solidFill>
                <a:latin typeface="Arial"/>
                <a:ea typeface="Arial"/>
                <a:cs typeface="Arial"/>
                <a:sym typeface="Arial"/>
              </a:rPr>
              <a:t>London, W1S 4FE</a:t>
            </a:r>
            <a:endParaRPr/>
          </a:p>
          <a:p>
            <a:pPr indent="0" lvl="0" marL="0" marR="0" rtl="0" algn="l">
              <a:lnSpc>
                <a:spcPct val="110000"/>
              </a:lnSpc>
              <a:spcBef>
                <a:spcPts val="0"/>
              </a:spcBef>
              <a:spcAft>
                <a:spcPts val="0"/>
              </a:spcAft>
              <a:buNone/>
            </a:pPr>
            <a:r>
              <a:rPr b="0" i="0" lang="en" sz="408" u="none" strike="noStrike">
                <a:solidFill>
                  <a:schemeClr val="dk1"/>
                </a:solidFill>
                <a:latin typeface="Arial"/>
                <a:ea typeface="Arial"/>
                <a:cs typeface="Arial"/>
                <a:sym typeface="Arial"/>
              </a:rPr>
              <a:t>UNITED KINGDOM</a:t>
            </a:r>
            <a:endParaRPr/>
          </a:p>
          <a:p>
            <a:pPr indent="0" lvl="0" marL="0" marR="0" rtl="0" algn="l">
              <a:lnSpc>
                <a:spcPct val="110000"/>
              </a:lnSpc>
              <a:spcBef>
                <a:spcPts val="0"/>
              </a:spcBef>
              <a:spcAft>
                <a:spcPts val="0"/>
              </a:spcAft>
              <a:buNone/>
            </a:pPr>
            <a:r>
              <a:rPr b="0" i="0" lang="en" sz="408" u="none" strike="noStrike">
                <a:solidFill>
                  <a:schemeClr val="dk1"/>
                </a:solidFill>
                <a:latin typeface="Arial"/>
                <a:ea typeface="Arial"/>
                <a:cs typeface="Arial"/>
                <a:sym typeface="Arial"/>
              </a:rPr>
              <a:t>Ph.: +44 2071 544 300</a:t>
            </a:r>
            <a:endParaRPr/>
          </a:p>
          <a:p>
            <a:pPr indent="0" lvl="0" marL="0" marR="0" rtl="0" algn="l">
              <a:lnSpc>
                <a:spcPct val="110000"/>
              </a:lnSpc>
              <a:spcBef>
                <a:spcPts val="0"/>
              </a:spcBef>
              <a:spcAft>
                <a:spcPts val="0"/>
              </a:spcAft>
              <a:buNone/>
            </a:pPr>
            <a:r>
              <a:t/>
            </a:r>
            <a:endParaRPr b="1" i="0" sz="476" u="none" strike="noStrike">
              <a:solidFill>
                <a:schemeClr val="dk1"/>
              </a:solidFill>
              <a:latin typeface="Arial"/>
              <a:ea typeface="Arial"/>
              <a:cs typeface="Arial"/>
              <a:sym typeface="Arial"/>
            </a:endParaRPr>
          </a:p>
          <a:p>
            <a:pPr indent="0" lvl="0" marL="0" marR="0" rtl="0" algn="l">
              <a:lnSpc>
                <a:spcPct val="110000"/>
              </a:lnSpc>
              <a:spcBef>
                <a:spcPts val="0"/>
              </a:spcBef>
              <a:spcAft>
                <a:spcPts val="0"/>
              </a:spcAft>
              <a:buNone/>
            </a:pPr>
            <a:r>
              <a:rPr b="1" i="0" lang="en" sz="476" u="none" strike="noStrike">
                <a:solidFill>
                  <a:schemeClr val="dk1"/>
                </a:solidFill>
                <a:latin typeface="Arial"/>
                <a:ea typeface="Arial"/>
                <a:cs typeface="Arial"/>
                <a:sym typeface="Arial"/>
              </a:rPr>
              <a:t>Frankfurt</a:t>
            </a:r>
            <a:endParaRPr/>
          </a:p>
          <a:p>
            <a:pPr indent="0" lvl="0" marL="0" marR="0" rtl="0" algn="l">
              <a:lnSpc>
                <a:spcPct val="110000"/>
              </a:lnSpc>
              <a:spcBef>
                <a:spcPts val="0"/>
              </a:spcBef>
              <a:spcAft>
                <a:spcPts val="0"/>
              </a:spcAft>
              <a:buNone/>
            </a:pPr>
            <a:r>
              <a:rPr b="0" i="0" lang="en" sz="408" u="none" strike="noStrike">
                <a:solidFill>
                  <a:schemeClr val="dk1"/>
                </a:solidFill>
                <a:latin typeface="Arial"/>
                <a:ea typeface="Arial"/>
                <a:cs typeface="Arial"/>
                <a:sym typeface="Arial"/>
              </a:rPr>
              <a:t>An der Welle 4</a:t>
            </a:r>
            <a:endParaRPr/>
          </a:p>
          <a:p>
            <a:pPr indent="0" lvl="0" marL="0" marR="0" rtl="0" algn="l">
              <a:lnSpc>
                <a:spcPct val="110000"/>
              </a:lnSpc>
              <a:spcBef>
                <a:spcPts val="0"/>
              </a:spcBef>
              <a:spcAft>
                <a:spcPts val="0"/>
              </a:spcAft>
              <a:buNone/>
            </a:pPr>
            <a:r>
              <a:rPr b="0" i="0" lang="en" sz="408" u="none" strike="noStrike">
                <a:solidFill>
                  <a:schemeClr val="dk1"/>
                </a:solidFill>
                <a:latin typeface="Arial"/>
                <a:ea typeface="Arial"/>
                <a:cs typeface="Arial"/>
                <a:sym typeface="Arial"/>
              </a:rPr>
              <a:t>60322 Frankfurt</a:t>
            </a:r>
            <a:endParaRPr/>
          </a:p>
          <a:p>
            <a:pPr indent="0" lvl="0" marL="0" marR="0" rtl="0" algn="l">
              <a:lnSpc>
                <a:spcPct val="110000"/>
              </a:lnSpc>
              <a:spcBef>
                <a:spcPts val="0"/>
              </a:spcBef>
              <a:spcAft>
                <a:spcPts val="0"/>
              </a:spcAft>
              <a:buNone/>
            </a:pPr>
            <a:r>
              <a:rPr b="0" i="0" lang="en" sz="408" u="none" strike="noStrike">
                <a:solidFill>
                  <a:schemeClr val="dk1"/>
                </a:solidFill>
                <a:latin typeface="Arial"/>
                <a:ea typeface="Arial"/>
                <a:cs typeface="Arial"/>
                <a:sym typeface="Arial"/>
              </a:rPr>
              <a:t>GERMANY</a:t>
            </a:r>
            <a:endParaRPr/>
          </a:p>
          <a:p>
            <a:pPr indent="0" lvl="0" marL="0" marR="0" rtl="0" algn="l">
              <a:lnSpc>
                <a:spcPct val="110000"/>
              </a:lnSpc>
              <a:spcBef>
                <a:spcPts val="0"/>
              </a:spcBef>
              <a:spcAft>
                <a:spcPts val="0"/>
              </a:spcAft>
              <a:buNone/>
            </a:pPr>
            <a:r>
              <a:rPr b="0" i="0" lang="en" sz="408" u="none" strike="noStrike">
                <a:solidFill>
                  <a:schemeClr val="dk1"/>
                </a:solidFill>
                <a:latin typeface="Arial"/>
                <a:ea typeface="Arial"/>
                <a:cs typeface="Arial"/>
                <a:sym typeface="Arial"/>
              </a:rPr>
              <a:t>Ph.: +49 69 50 50 41 500</a:t>
            </a:r>
            <a:endParaRPr/>
          </a:p>
          <a:p>
            <a:pPr indent="0" lvl="0" marL="0" marR="0" rtl="0" algn="l">
              <a:lnSpc>
                <a:spcPct val="110000"/>
              </a:lnSpc>
              <a:spcBef>
                <a:spcPts val="0"/>
              </a:spcBef>
              <a:spcAft>
                <a:spcPts val="0"/>
              </a:spcAft>
              <a:buNone/>
            </a:pPr>
            <a:r>
              <a:t/>
            </a:r>
            <a:endParaRPr b="1" i="0" sz="476" u="none" strike="noStrike">
              <a:solidFill>
                <a:schemeClr val="dk1"/>
              </a:solidFill>
              <a:latin typeface="Arial"/>
              <a:ea typeface="Arial"/>
              <a:cs typeface="Arial"/>
              <a:sym typeface="Arial"/>
            </a:endParaRPr>
          </a:p>
          <a:p>
            <a:pPr indent="0" lvl="0" marL="0" marR="0" rtl="0" algn="l">
              <a:lnSpc>
                <a:spcPct val="110000"/>
              </a:lnSpc>
              <a:spcBef>
                <a:spcPts val="0"/>
              </a:spcBef>
              <a:spcAft>
                <a:spcPts val="0"/>
              </a:spcAft>
              <a:buNone/>
            </a:pPr>
            <a:r>
              <a:rPr b="1" i="0" lang="en" sz="476" u="none" strike="noStrike">
                <a:solidFill>
                  <a:schemeClr val="dk1"/>
                </a:solidFill>
                <a:latin typeface="Arial"/>
                <a:ea typeface="Arial"/>
                <a:cs typeface="Arial"/>
                <a:sym typeface="Arial"/>
              </a:rPr>
              <a:t>Milan</a:t>
            </a:r>
            <a:endParaRPr/>
          </a:p>
          <a:p>
            <a:pPr indent="0" lvl="0" marL="0" marR="0" rtl="0" algn="l">
              <a:lnSpc>
                <a:spcPct val="110000"/>
              </a:lnSpc>
              <a:spcBef>
                <a:spcPts val="0"/>
              </a:spcBef>
              <a:spcAft>
                <a:spcPts val="0"/>
              </a:spcAft>
              <a:buNone/>
            </a:pPr>
            <a:r>
              <a:rPr b="0" i="0" lang="en" sz="408" u="none" strike="noStrike">
                <a:solidFill>
                  <a:schemeClr val="dk1"/>
                </a:solidFill>
                <a:latin typeface="Arial"/>
                <a:ea typeface="Arial"/>
                <a:cs typeface="Arial"/>
                <a:sym typeface="Arial"/>
              </a:rPr>
              <a:t>Galleria De Cristoforis 1</a:t>
            </a:r>
            <a:endParaRPr/>
          </a:p>
          <a:p>
            <a:pPr indent="0" lvl="0" marL="0" marR="0" rtl="0" algn="l">
              <a:lnSpc>
                <a:spcPct val="110000"/>
              </a:lnSpc>
              <a:spcBef>
                <a:spcPts val="0"/>
              </a:spcBef>
              <a:spcAft>
                <a:spcPts val="0"/>
              </a:spcAft>
              <a:buNone/>
            </a:pPr>
            <a:r>
              <a:rPr b="0" i="0" lang="en" sz="408" u="none" strike="noStrike">
                <a:solidFill>
                  <a:schemeClr val="dk1"/>
                </a:solidFill>
                <a:latin typeface="Arial"/>
                <a:ea typeface="Arial"/>
                <a:cs typeface="Arial"/>
                <a:sym typeface="Arial"/>
              </a:rPr>
              <a:t>20122 Milan</a:t>
            </a:r>
            <a:endParaRPr/>
          </a:p>
          <a:p>
            <a:pPr indent="0" lvl="0" marL="0" marR="0" rtl="0" algn="l">
              <a:lnSpc>
                <a:spcPct val="110000"/>
              </a:lnSpc>
              <a:spcBef>
                <a:spcPts val="0"/>
              </a:spcBef>
              <a:spcAft>
                <a:spcPts val="0"/>
              </a:spcAft>
              <a:buNone/>
            </a:pPr>
            <a:r>
              <a:rPr b="0" i="0" lang="en" sz="408" u="none" strike="noStrike">
                <a:solidFill>
                  <a:schemeClr val="dk1"/>
                </a:solidFill>
                <a:latin typeface="Arial"/>
                <a:ea typeface="Arial"/>
                <a:cs typeface="Arial"/>
                <a:sym typeface="Arial"/>
              </a:rPr>
              <a:t>ITALY</a:t>
            </a:r>
            <a:endParaRPr/>
          </a:p>
          <a:p>
            <a:pPr indent="0" lvl="0" marL="0" marR="0" rtl="0" algn="l">
              <a:lnSpc>
                <a:spcPct val="110000"/>
              </a:lnSpc>
              <a:spcBef>
                <a:spcPts val="0"/>
              </a:spcBef>
              <a:spcAft>
                <a:spcPts val="0"/>
              </a:spcAft>
              <a:buNone/>
            </a:pPr>
            <a:r>
              <a:rPr b="0" i="0" lang="en" sz="408" u="none" strike="noStrike">
                <a:solidFill>
                  <a:schemeClr val="dk1"/>
                </a:solidFill>
                <a:latin typeface="Arial"/>
                <a:ea typeface="Arial"/>
                <a:cs typeface="Arial"/>
                <a:sym typeface="Arial"/>
              </a:rPr>
              <a:t>Ph.: +39 02 5844 2401</a:t>
            </a:r>
            <a:endParaRPr/>
          </a:p>
          <a:p>
            <a:pPr indent="0" lvl="0" marL="0" marR="0" rtl="0" algn="l">
              <a:lnSpc>
                <a:spcPct val="110000"/>
              </a:lnSpc>
              <a:spcBef>
                <a:spcPts val="0"/>
              </a:spcBef>
              <a:spcAft>
                <a:spcPts val="0"/>
              </a:spcAft>
              <a:buNone/>
            </a:pPr>
            <a:r>
              <a:t/>
            </a:r>
            <a:endParaRPr b="1" i="0" sz="476" u="none" strike="noStrike">
              <a:solidFill>
                <a:schemeClr val="dk1"/>
              </a:solidFill>
              <a:latin typeface="Arial"/>
              <a:ea typeface="Arial"/>
              <a:cs typeface="Arial"/>
              <a:sym typeface="Arial"/>
            </a:endParaRPr>
          </a:p>
          <a:p>
            <a:pPr indent="0" lvl="0" marL="0" marR="0" rtl="0" algn="l">
              <a:lnSpc>
                <a:spcPct val="110000"/>
              </a:lnSpc>
              <a:spcBef>
                <a:spcPts val="0"/>
              </a:spcBef>
              <a:spcAft>
                <a:spcPts val="0"/>
              </a:spcAft>
              <a:buNone/>
            </a:pPr>
            <a:r>
              <a:rPr b="1" i="0" lang="en" sz="476" u="none" strike="noStrike">
                <a:solidFill>
                  <a:schemeClr val="dk1"/>
                </a:solidFill>
                <a:latin typeface="Arial"/>
                <a:ea typeface="Arial"/>
                <a:cs typeface="Arial"/>
                <a:sym typeface="Arial"/>
              </a:rPr>
              <a:t>Madrid</a:t>
            </a:r>
            <a:endParaRPr/>
          </a:p>
          <a:p>
            <a:pPr indent="0" lvl="0" marL="0" marR="0" rtl="0" algn="l">
              <a:lnSpc>
                <a:spcPct val="110000"/>
              </a:lnSpc>
              <a:spcBef>
                <a:spcPts val="0"/>
              </a:spcBef>
              <a:spcAft>
                <a:spcPts val="0"/>
              </a:spcAft>
              <a:buNone/>
            </a:pPr>
            <a:r>
              <a:rPr b="0" i="0" lang="en" sz="408" u="none" strike="noStrike">
                <a:solidFill>
                  <a:schemeClr val="dk1"/>
                </a:solidFill>
                <a:latin typeface="Arial"/>
                <a:ea typeface="Arial"/>
                <a:cs typeface="Arial"/>
                <a:sym typeface="Arial"/>
              </a:rPr>
              <a:t>Calle Fortuny 6</a:t>
            </a:r>
            <a:endParaRPr/>
          </a:p>
          <a:p>
            <a:pPr indent="0" lvl="0" marL="0" marR="0" rtl="0" algn="l">
              <a:lnSpc>
                <a:spcPct val="110000"/>
              </a:lnSpc>
              <a:spcBef>
                <a:spcPts val="0"/>
              </a:spcBef>
              <a:spcAft>
                <a:spcPts val="0"/>
              </a:spcAft>
              <a:buNone/>
            </a:pPr>
            <a:r>
              <a:rPr b="0" i="0" lang="en" sz="408" u="none" strike="noStrike">
                <a:solidFill>
                  <a:schemeClr val="dk1"/>
                </a:solidFill>
                <a:latin typeface="Arial"/>
                <a:ea typeface="Arial"/>
                <a:cs typeface="Arial"/>
                <a:sym typeface="Arial"/>
              </a:rPr>
              <a:t>5ª planta</a:t>
            </a:r>
            <a:endParaRPr/>
          </a:p>
          <a:p>
            <a:pPr indent="0" lvl="0" marL="0" marR="0" rtl="0" algn="l">
              <a:lnSpc>
                <a:spcPct val="110000"/>
              </a:lnSpc>
              <a:spcBef>
                <a:spcPts val="0"/>
              </a:spcBef>
              <a:spcAft>
                <a:spcPts val="0"/>
              </a:spcAft>
              <a:buNone/>
            </a:pPr>
            <a:r>
              <a:rPr b="0" i="0" lang="en" sz="408" u="none" strike="noStrike">
                <a:solidFill>
                  <a:schemeClr val="dk1"/>
                </a:solidFill>
                <a:latin typeface="Arial"/>
                <a:ea typeface="Arial"/>
                <a:cs typeface="Arial"/>
                <a:sym typeface="Arial"/>
              </a:rPr>
              <a:t>28010 Madrid</a:t>
            </a:r>
            <a:endParaRPr/>
          </a:p>
          <a:p>
            <a:pPr indent="0" lvl="0" marL="0" marR="0" rtl="0" algn="l">
              <a:lnSpc>
                <a:spcPct val="110000"/>
              </a:lnSpc>
              <a:spcBef>
                <a:spcPts val="0"/>
              </a:spcBef>
              <a:spcAft>
                <a:spcPts val="0"/>
              </a:spcAft>
              <a:buNone/>
            </a:pPr>
            <a:r>
              <a:rPr b="0" i="0" lang="en" sz="408" u="none" strike="noStrike">
                <a:solidFill>
                  <a:schemeClr val="dk1"/>
                </a:solidFill>
                <a:latin typeface="Arial"/>
                <a:ea typeface="Arial"/>
                <a:cs typeface="Arial"/>
                <a:sym typeface="Arial"/>
              </a:rPr>
              <a:t>SPAIN</a:t>
            </a:r>
            <a:endParaRPr/>
          </a:p>
          <a:p>
            <a:pPr indent="0" lvl="0" marL="0" marR="0" rtl="0" algn="l">
              <a:lnSpc>
                <a:spcPct val="110000"/>
              </a:lnSpc>
              <a:spcBef>
                <a:spcPts val="0"/>
              </a:spcBef>
              <a:spcAft>
                <a:spcPts val="0"/>
              </a:spcAft>
              <a:buNone/>
            </a:pPr>
            <a:r>
              <a:rPr b="0" i="0" lang="en" sz="408" u="none" strike="noStrike">
                <a:solidFill>
                  <a:schemeClr val="dk1"/>
                </a:solidFill>
                <a:latin typeface="Arial"/>
                <a:ea typeface="Arial"/>
                <a:cs typeface="Arial"/>
                <a:sym typeface="Arial"/>
              </a:rPr>
              <a:t>Ph.: +34 913 08400</a:t>
            </a:r>
            <a:endParaRPr/>
          </a:p>
          <a:p>
            <a:pPr indent="0" lvl="0" marL="0" marR="0" rtl="0" algn="l">
              <a:lnSpc>
                <a:spcPct val="110000"/>
              </a:lnSpc>
              <a:spcBef>
                <a:spcPts val="0"/>
              </a:spcBef>
              <a:spcAft>
                <a:spcPts val="0"/>
              </a:spcAft>
              <a:buNone/>
            </a:pPr>
            <a:r>
              <a:t/>
            </a:r>
            <a:endParaRPr b="1" i="0" sz="476" u="none" strike="noStrike">
              <a:solidFill>
                <a:schemeClr val="dk1"/>
              </a:solidFill>
              <a:latin typeface="Arial"/>
              <a:ea typeface="Arial"/>
              <a:cs typeface="Arial"/>
              <a:sym typeface="Arial"/>
            </a:endParaRPr>
          </a:p>
          <a:p>
            <a:pPr indent="0" lvl="0" marL="0" marR="0" rtl="0" algn="l">
              <a:lnSpc>
                <a:spcPct val="110000"/>
              </a:lnSpc>
              <a:spcBef>
                <a:spcPts val="0"/>
              </a:spcBef>
              <a:spcAft>
                <a:spcPts val="0"/>
              </a:spcAft>
              <a:buNone/>
            </a:pPr>
            <a:r>
              <a:rPr b="1" i="0" lang="en" sz="476" u="none" strike="noStrike">
                <a:solidFill>
                  <a:schemeClr val="dk1"/>
                </a:solidFill>
                <a:latin typeface="Arial"/>
                <a:ea typeface="Arial"/>
                <a:cs typeface="Arial"/>
                <a:sym typeface="Arial"/>
              </a:rPr>
              <a:t>Zurich</a:t>
            </a:r>
            <a:endParaRPr/>
          </a:p>
          <a:p>
            <a:pPr indent="0" lvl="0" marL="0" marR="0" rtl="0" algn="l">
              <a:lnSpc>
                <a:spcPct val="110000"/>
              </a:lnSpc>
              <a:spcBef>
                <a:spcPts val="0"/>
              </a:spcBef>
              <a:spcAft>
                <a:spcPts val="0"/>
              </a:spcAft>
              <a:buNone/>
            </a:pPr>
            <a:r>
              <a:rPr b="0" i="0" lang="en" sz="408" u="none" strike="noStrike">
                <a:solidFill>
                  <a:schemeClr val="dk1"/>
                </a:solidFill>
                <a:latin typeface="Arial"/>
                <a:ea typeface="Arial"/>
                <a:cs typeface="Arial"/>
                <a:sym typeface="Arial"/>
              </a:rPr>
              <a:t>Bahnhofstrasse 20</a:t>
            </a:r>
            <a:endParaRPr/>
          </a:p>
          <a:p>
            <a:pPr indent="0" lvl="0" marL="0" marR="0" rtl="0" algn="l">
              <a:lnSpc>
                <a:spcPct val="110000"/>
              </a:lnSpc>
              <a:spcBef>
                <a:spcPts val="0"/>
              </a:spcBef>
              <a:spcAft>
                <a:spcPts val="0"/>
              </a:spcAft>
              <a:buNone/>
            </a:pPr>
            <a:r>
              <a:rPr b="0" i="0" lang="en" sz="408" u="none" strike="noStrike">
                <a:solidFill>
                  <a:schemeClr val="dk1"/>
                </a:solidFill>
                <a:latin typeface="Arial"/>
                <a:ea typeface="Arial"/>
                <a:cs typeface="Arial"/>
                <a:sym typeface="Arial"/>
              </a:rPr>
              <a:t>8001 Zurich</a:t>
            </a:r>
            <a:endParaRPr/>
          </a:p>
          <a:p>
            <a:pPr indent="0" lvl="0" marL="0" marR="0" rtl="0" algn="l">
              <a:lnSpc>
                <a:spcPct val="110000"/>
              </a:lnSpc>
              <a:spcBef>
                <a:spcPts val="0"/>
              </a:spcBef>
              <a:spcAft>
                <a:spcPts val="0"/>
              </a:spcAft>
              <a:buNone/>
            </a:pPr>
            <a:r>
              <a:rPr b="0" i="0" lang="en" sz="408" u="none" strike="noStrike">
                <a:solidFill>
                  <a:schemeClr val="dk1"/>
                </a:solidFill>
                <a:latin typeface="Arial"/>
                <a:ea typeface="Arial"/>
                <a:cs typeface="Arial"/>
                <a:sym typeface="Arial"/>
              </a:rPr>
              <a:t>SWITZERLAND</a:t>
            </a:r>
            <a:endParaRPr/>
          </a:p>
          <a:p>
            <a:pPr indent="0" lvl="0" marL="0" marR="0" rtl="0" algn="l">
              <a:lnSpc>
                <a:spcPct val="110000"/>
              </a:lnSpc>
              <a:spcBef>
                <a:spcPts val="0"/>
              </a:spcBef>
              <a:spcAft>
                <a:spcPts val="0"/>
              </a:spcAft>
              <a:buNone/>
            </a:pPr>
            <a:r>
              <a:rPr b="0" i="0" lang="en" sz="408" u="none" strike="noStrike">
                <a:solidFill>
                  <a:schemeClr val="dk1"/>
                </a:solidFill>
                <a:latin typeface="Arial"/>
                <a:ea typeface="Arial"/>
                <a:cs typeface="Arial"/>
                <a:sym typeface="Arial"/>
              </a:rPr>
              <a:t>Ph.: +41 44 213 27 27</a:t>
            </a:r>
            <a:endParaRPr sz="408">
              <a:solidFill>
                <a:schemeClr val="dk1"/>
              </a:solidFill>
              <a:latin typeface="Arial"/>
              <a:ea typeface="Arial"/>
              <a:cs typeface="Arial"/>
              <a:sym typeface="Arial"/>
            </a:endParaRPr>
          </a:p>
        </p:txBody>
      </p:sp>
      <p:sp>
        <p:nvSpPr>
          <p:cNvPr id="443" name="Google Shape;443;p40"/>
          <p:cNvSpPr txBox="1"/>
          <p:nvPr/>
        </p:nvSpPr>
        <p:spPr>
          <a:xfrm>
            <a:off x="6745648" y="1310873"/>
            <a:ext cx="1156500" cy="3208800"/>
          </a:xfrm>
          <a:prstGeom prst="rect">
            <a:avLst/>
          </a:prstGeom>
          <a:noFill/>
          <a:ln>
            <a:noFill/>
          </a:ln>
        </p:spPr>
        <p:txBody>
          <a:bodyPr anchorCtr="0" anchor="t" bIns="45700" lIns="91425" spcFirstLastPara="1" rIns="91425" wrap="square" tIns="45700">
            <a:spAutoFit/>
          </a:bodyPr>
          <a:lstStyle/>
          <a:p>
            <a:pPr indent="0" lvl="0" marL="0" marR="0" rtl="0" algn="l">
              <a:lnSpc>
                <a:spcPct val="110000"/>
              </a:lnSpc>
              <a:spcBef>
                <a:spcPts val="0"/>
              </a:spcBef>
              <a:spcAft>
                <a:spcPts val="0"/>
              </a:spcAft>
              <a:buNone/>
            </a:pPr>
            <a:r>
              <a:rPr b="1" i="0" lang="en" sz="476" u="none" strike="noStrike">
                <a:solidFill>
                  <a:schemeClr val="dk1"/>
                </a:solidFill>
                <a:latin typeface="Arial"/>
                <a:ea typeface="Arial"/>
                <a:cs typeface="Arial"/>
                <a:sym typeface="Arial"/>
              </a:rPr>
              <a:t>Jersey</a:t>
            </a:r>
            <a:endParaRPr/>
          </a:p>
          <a:p>
            <a:pPr indent="0" lvl="0" marL="0" marR="0" rtl="0" algn="l">
              <a:lnSpc>
                <a:spcPct val="110000"/>
              </a:lnSpc>
              <a:spcBef>
                <a:spcPts val="0"/>
              </a:spcBef>
              <a:spcAft>
                <a:spcPts val="0"/>
              </a:spcAft>
              <a:buNone/>
            </a:pPr>
            <a:r>
              <a:rPr b="0" i="0" lang="en" sz="408" u="none" strike="noStrike">
                <a:solidFill>
                  <a:schemeClr val="dk1"/>
                </a:solidFill>
                <a:latin typeface="Arial"/>
                <a:ea typeface="Arial"/>
                <a:cs typeface="Arial"/>
                <a:sym typeface="Arial"/>
              </a:rPr>
              <a:t>Third Floor</a:t>
            </a:r>
            <a:endParaRPr/>
          </a:p>
          <a:p>
            <a:pPr indent="0" lvl="0" marL="0" marR="0" rtl="0" algn="l">
              <a:lnSpc>
                <a:spcPct val="110000"/>
              </a:lnSpc>
              <a:spcBef>
                <a:spcPts val="0"/>
              </a:spcBef>
              <a:spcAft>
                <a:spcPts val="0"/>
              </a:spcAft>
              <a:buNone/>
            </a:pPr>
            <a:r>
              <a:rPr b="0" i="0" lang="en" sz="408" u="none" strike="noStrike">
                <a:solidFill>
                  <a:schemeClr val="dk1"/>
                </a:solidFill>
                <a:latin typeface="Arial"/>
                <a:ea typeface="Arial"/>
                <a:cs typeface="Arial"/>
                <a:sym typeface="Arial"/>
              </a:rPr>
              <a:t>27 Esplanade</a:t>
            </a:r>
            <a:endParaRPr/>
          </a:p>
          <a:p>
            <a:pPr indent="0" lvl="0" marL="0" marR="0" rtl="0" algn="l">
              <a:lnSpc>
                <a:spcPct val="110000"/>
              </a:lnSpc>
              <a:spcBef>
                <a:spcPts val="0"/>
              </a:spcBef>
              <a:spcAft>
                <a:spcPts val="0"/>
              </a:spcAft>
              <a:buNone/>
            </a:pPr>
            <a:r>
              <a:rPr b="0" i="0" lang="en" sz="408" u="none" strike="noStrike">
                <a:solidFill>
                  <a:schemeClr val="dk1"/>
                </a:solidFill>
                <a:latin typeface="Arial"/>
                <a:ea typeface="Arial"/>
                <a:cs typeface="Arial"/>
                <a:sym typeface="Arial"/>
              </a:rPr>
              <a:t>St. Helier</a:t>
            </a:r>
            <a:endParaRPr/>
          </a:p>
          <a:p>
            <a:pPr indent="0" lvl="0" marL="0" marR="0" rtl="0" algn="l">
              <a:lnSpc>
                <a:spcPct val="110000"/>
              </a:lnSpc>
              <a:spcBef>
                <a:spcPts val="0"/>
              </a:spcBef>
              <a:spcAft>
                <a:spcPts val="0"/>
              </a:spcAft>
              <a:buNone/>
            </a:pPr>
            <a:r>
              <a:rPr b="0" i="0" lang="en" sz="408" u="none" strike="noStrike">
                <a:solidFill>
                  <a:schemeClr val="dk1"/>
                </a:solidFill>
                <a:latin typeface="Arial"/>
                <a:ea typeface="Arial"/>
                <a:cs typeface="Arial"/>
                <a:sym typeface="Arial"/>
              </a:rPr>
              <a:t>JE2 3QA JERSEY</a:t>
            </a:r>
            <a:endParaRPr/>
          </a:p>
          <a:p>
            <a:pPr indent="0" lvl="0" marL="0" marR="0" rtl="0" algn="l">
              <a:lnSpc>
                <a:spcPct val="110000"/>
              </a:lnSpc>
              <a:spcBef>
                <a:spcPts val="0"/>
              </a:spcBef>
              <a:spcAft>
                <a:spcPts val="0"/>
              </a:spcAft>
              <a:buNone/>
            </a:pPr>
            <a:r>
              <a:rPr b="0" i="0" lang="en" sz="408" u="none" strike="noStrike">
                <a:solidFill>
                  <a:schemeClr val="dk1"/>
                </a:solidFill>
                <a:latin typeface="Arial"/>
                <a:ea typeface="Arial"/>
                <a:cs typeface="Arial"/>
                <a:sym typeface="Arial"/>
              </a:rPr>
              <a:t>Ph.: +44 1534 601 200</a:t>
            </a:r>
            <a:endParaRPr/>
          </a:p>
          <a:p>
            <a:pPr indent="0" lvl="0" marL="0" marR="0" rtl="0" algn="l">
              <a:lnSpc>
                <a:spcPct val="110000"/>
              </a:lnSpc>
              <a:spcBef>
                <a:spcPts val="0"/>
              </a:spcBef>
              <a:spcAft>
                <a:spcPts val="0"/>
              </a:spcAft>
              <a:buNone/>
            </a:pPr>
            <a:r>
              <a:t/>
            </a:r>
            <a:endParaRPr b="1" i="0" sz="476" u="none" strike="noStrike">
              <a:solidFill>
                <a:schemeClr val="dk1"/>
              </a:solidFill>
              <a:latin typeface="Arial"/>
              <a:ea typeface="Arial"/>
              <a:cs typeface="Arial"/>
              <a:sym typeface="Arial"/>
            </a:endParaRPr>
          </a:p>
          <a:p>
            <a:pPr indent="0" lvl="0" marL="0" marR="0" rtl="0" algn="l">
              <a:lnSpc>
                <a:spcPct val="110000"/>
              </a:lnSpc>
              <a:spcBef>
                <a:spcPts val="0"/>
              </a:spcBef>
              <a:spcAft>
                <a:spcPts val="0"/>
              </a:spcAft>
              <a:buNone/>
            </a:pPr>
            <a:r>
              <a:rPr b="1" i="0" lang="en" sz="476" u="none" strike="noStrike">
                <a:solidFill>
                  <a:schemeClr val="dk1"/>
                </a:solidFill>
                <a:latin typeface="Arial"/>
                <a:ea typeface="Arial"/>
                <a:cs typeface="Arial"/>
                <a:sym typeface="Arial"/>
              </a:rPr>
              <a:t>Luxembourg</a:t>
            </a:r>
            <a:endParaRPr/>
          </a:p>
          <a:p>
            <a:pPr indent="0" lvl="0" marL="0" marR="0" rtl="0" algn="l">
              <a:lnSpc>
                <a:spcPct val="110000"/>
              </a:lnSpc>
              <a:spcBef>
                <a:spcPts val="0"/>
              </a:spcBef>
              <a:spcAft>
                <a:spcPts val="0"/>
              </a:spcAft>
              <a:buNone/>
            </a:pPr>
            <a:r>
              <a:rPr b="0" i="0" lang="en" sz="408" u="none" strike="noStrike">
                <a:solidFill>
                  <a:schemeClr val="dk1"/>
                </a:solidFill>
                <a:latin typeface="Arial"/>
                <a:ea typeface="Arial"/>
                <a:cs typeface="Arial"/>
                <a:sym typeface="Arial"/>
              </a:rPr>
              <a:t>24, avenue Émile-Reuter</a:t>
            </a:r>
            <a:endParaRPr/>
          </a:p>
          <a:p>
            <a:pPr indent="0" lvl="0" marL="0" marR="0" rtl="0" algn="l">
              <a:lnSpc>
                <a:spcPct val="110000"/>
              </a:lnSpc>
              <a:spcBef>
                <a:spcPts val="0"/>
              </a:spcBef>
              <a:spcAft>
                <a:spcPts val="0"/>
              </a:spcAft>
              <a:buNone/>
            </a:pPr>
            <a:r>
              <a:rPr b="0" i="0" lang="en" sz="408" u="none" strike="noStrike">
                <a:solidFill>
                  <a:schemeClr val="dk1"/>
                </a:solidFill>
                <a:latin typeface="Arial"/>
                <a:ea typeface="Arial"/>
                <a:cs typeface="Arial"/>
                <a:sym typeface="Arial"/>
              </a:rPr>
              <a:t>L-2420 Luxembourg</a:t>
            </a:r>
            <a:endParaRPr/>
          </a:p>
          <a:p>
            <a:pPr indent="0" lvl="0" marL="0" marR="0" rtl="0" algn="l">
              <a:lnSpc>
                <a:spcPct val="110000"/>
              </a:lnSpc>
              <a:spcBef>
                <a:spcPts val="0"/>
              </a:spcBef>
              <a:spcAft>
                <a:spcPts val="0"/>
              </a:spcAft>
              <a:buNone/>
            </a:pPr>
            <a:r>
              <a:rPr b="0" i="0" lang="en" sz="408" u="none" strike="noStrike">
                <a:solidFill>
                  <a:schemeClr val="dk1"/>
                </a:solidFill>
                <a:latin typeface="Arial"/>
                <a:ea typeface="Arial"/>
                <a:cs typeface="Arial"/>
                <a:sym typeface="Arial"/>
              </a:rPr>
              <a:t>LUXEMBOURG</a:t>
            </a:r>
            <a:endParaRPr/>
          </a:p>
          <a:p>
            <a:pPr indent="0" lvl="0" marL="0" marR="0" rtl="0" algn="l">
              <a:lnSpc>
                <a:spcPct val="110000"/>
              </a:lnSpc>
              <a:spcBef>
                <a:spcPts val="0"/>
              </a:spcBef>
              <a:spcAft>
                <a:spcPts val="0"/>
              </a:spcAft>
              <a:buNone/>
            </a:pPr>
            <a:r>
              <a:rPr b="0" i="0" lang="en" sz="408" u="none" strike="noStrike">
                <a:solidFill>
                  <a:schemeClr val="dk1"/>
                </a:solidFill>
                <a:latin typeface="Arial"/>
                <a:ea typeface="Arial"/>
                <a:cs typeface="Arial"/>
                <a:sym typeface="Arial"/>
              </a:rPr>
              <a:t>Ph.: +352 27 44 481</a:t>
            </a:r>
            <a:endParaRPr/>
          </a:p>
          <a:p>
            <a:pPr indent="0" lvl="0" marL="0" marR="0" rtl="0" algn="l">
              <a:lnSpc>
                <a:spcPct val="110000"/>
              </a:lnSpc>
              <a:spcBef>
                <a:spcPts val="0"/>
              </a:spcBef>
              <a:spcAft>
                <a:spcPts val="0"/>
              </a:spcAft>
              <a:buNone/>
            </a:pPr>
            <a:r>
              <a:t/>
            </a:r>
            <a:endParaRPr b="0" i="0" sz="476" u="none" strike="noStrike">
              <a:solidFill>
                <a:schemeClr val="dk1"/>
              </a:solidFill>
              <a:latin typeface="Arial"/>
              <a:ea typeface="Arial"/>
              <a:cs typeface="Arial"/>
              <a:sym typeface="Arial"/>
            </a:endParaRPr>
          </a:p>
          <a:p>
            <a:pPr indent="0" lvl="0" marL="0" marR="0" rtl="0" algn="l">
              <a:lnSpc>
                <a:spcPct val="110000"/>
              </a:lnSpc>
              <a:spcBef>
                <a:spcPts val="0"/>
              </a:spcBef>
              <a:spcAft>
                <a:spcPts val="0"/>
              </a:spcAft>
              <a:buNone/>
            </a:pPr>
            <a:r>
              <a:rPr b="0" i="0" lang="en" sz="714" u="none" strike="noStrike">
                <a:solidFill>
                  <a:schemeClr val="lt1"/>
                </a:solidFill>
                <a:latin typeface="Arial"/>
                <a:ea typeface="Arial"/>
                <a:cs typeface="Arial"/>
                <a:sym typeface="Arial"/>
              </a:rPr>
              <a:t>AMERICAS</a:t>
            </a:r>
            <a:endParaRPr/>
          </a:p>
          <a:p>
            <a:pPr indent="0" lvl="0" marL="0" marR="0" rtl="0" algn="l">
              <a:lnSpc>
                <a:spcPct val="110000"/>
              </a:lnSpc>
              <a:spcBef>
                <a:spcPts val="0"/>
              </a:spcBef>
              <a:spcAft>
                <a:spcPts val="0"/>
              </a:spcAft>
              <a:buNone/>
            </a:pPr>
            <a:r>
              <a:t/>
            </a:r>
            <a:endParaRPr b="1" i="0" sz="476" u="none" strike="noStrike">
              <a:solidFill>
                <a:schemeClr val="dk1"/>
              </a:solidFill>
              <a:latin typeface="Arial"/>
              <a:ea typeface="Arial"/>
              <a:cs typeface="Arial"/>
              <a:sym typeface="Arial"/>
            </a:endParaRPr>
          </a:p>
          <a:p>
            <a:pPr indent="0" lvl="0" marL="0" marR="0" rtl="0" algn="l">
              <a:lnSpc>
                <a:spcPct val="110000"/>
              </a:lnSpc>
              <a:spcBef>
                <a:spcPts val="0"/>
              </a:spcBef>
              <a:spcAft>
                <a:spcPts val="0"/>
              </a:spcAft>
              <a:buNone/>
            </a:pPr>
            <a:r>
              <a:rPr b="1" i="0" lang="en" sz="476" u="none" strike="noStrike">
                <a:solidFill>
                  <a:schemeClr val="dk1"/>
                </a:solidFill>
                <a:latin typeface="Arial"/>
                <a:ea typeface="Arial"/>
                <a:cs typeface="Arial"/>
                <a:sym typeface="Arial"/>
              </a:rPr>
              <a:t>New York</a:t>
            </a:r>
            <a:endParaRPr/>
          </a:p>
          <a:p>
            <a:pPr indent="0" lvl="0" marL="0" marR="0" rtl="0" algn="l">
              <a:lnSpc>
                <a:spcPct val="110000"/>
              </a:lnSpc>
              <a:spcBef>
                <a:spcPts val="0"/>
              </a:spcBef>
              <a:spcAft>
                <a:spcPts val="0"/>
              </a:spcAft>
              <a:buNone/>
            </a:pPr>
            <a:r>
              <a:rPr b="0" i="0" lang="en" sz="408" u="none" strike="noStrike">
                <a:solidFill>
                  <a:schemeClr val="dk1"/>
                </a:solidFill>
                <a:latin typeface="Arial"/>
                <a:ea typeface="Arial"/>
                <a:cs typeface="Arial"/>
                <a:sym typeface="Arial"/>
              </a:rPr>
              <a:t>1370 Avenue of the Americas</a:t>
            </a:r>
            <a:endParaRPr/>
          </a:p>
          <a:p>
            <a:pPr indent="0" lvl="0" marL="0" marR="0" rtl="0" algn="l">
              <a:lnSpc>
                <a:spcPct val="110000"/>
              </a:lnSpc>
              <a:spcBef>
                <a:spcPts val="0"/>
              </a:spcBef>
              <a:spcAft>
                <a:spcPts val="0"/>
              </a:spcAft>
              <a:buNone/>
            </a:pPr>
            <a:r>
              <a:rPr b="0" i="0" lang="en" sz="408" u="none" strike="noStrike">
                <a:solidFill>
                  <a:schemeClr val="dk1"/>
                </a:solidFill>
                <a:latin typeface="Arial"/>
                <a:ea typeface="Arial"/>
                <a:cs typeface="Arial"/>
                <a:sym typeface="Arial"/>
              </a:rPr>
              <a:t>New York, NY 10019</a:t>
            </a:r>
            <a:endParaRPr/>
          </a:p>
          <a:p>
            <a:pPr indent="0" lvl="0" marL="0" marR="0" rtl="0" algn="l">
              <a:lnSpc>
                <a:spcPct val="110000"/>
              </a:lnSpc>
              <a:spcBef>
                <a:spcPts val="0"/>
              </a:spcBef>
              <a:spcAft>
                <a:spcPts val="0"/>
              </a:spcAft>
              <a:buNone/>
            </a:pPr>
            <a:r>
              <a:rPr b="0" i="0" lang="en" sz="408" u="none" strike="noStrike">
                <a:solidFill>
                  <a:schemeClr val="dk1"/>
                </a:solidFill>
                <a:latin typeface="Arial"/>
                <a:ea typeface="Arial"/>
                <a:cs typeface="Arial"/>
                <a:sym typeface="Arial"/>
              </a:rPr>
              <a:t>UNITED STATES</a:t>
            </a:r>
            <a:endParaRPr/>
          </a:p>
          <a:p>
            <a:pPr indent="0" lvl="0" marL="0" marR="0" rtl="0" algn="l">
              <a:lnSpc>
                <a:spcPct val="110000"/>
              </a:lnSpc>
              <a:spcBef>
                <a:spcPts val="0"/>
              </a:spcBef>
              <a:spcAft>
                <a:spcPts val="0"/>
              </a:spcAft>
              <a:buNone/>
            </a:pPr>
            <a:r>
              <a:rPr b="0" i="0" lang="en" sz="408" u="none" strike="noStrike">
                <a:solidFill>
                  <a:schemeClr val="dk1"/>
                </a:solidFill>
                <a:latin typeface="Arial"/>
                <a:ea typeface="Arial"/>
                <a:cs typeface="Arial"/>
                <a:sym typeface="Arial"/>
              </a:rPr>
              <a:t>Ph.: +1 (212) 641 8604</a:t>
            </a:r>
            <a:endParaRPr/>
          </a:p>
          <a:p>
            <a:pPr indent="0" lvl="0" marL="0" marR="0" rtl="0" algn="l">
              <a:lnSpc>
                <a:spcPct val="110000"/>
              </a:lnSpc>
              <a:spcBef>
                <a:spcPts val="0"/>
              </a:spcBef>
              <a:spcAft>
                <a:spcPts val="0"/>
              </a:spcAft>
              <a:buNone/>
            </a:pPr>
            <a:r>
              <a:t/>
            </a:r>
            <a:endParaRPr b="1" i="0" sz="476" u="none" strike="noStrike">
              <a:solidFill>
                <a:schemeClr val="dk1"/>
              </a:solidFill>
              <a:latin typeface="Arial"/>
              <a:ea typeface="Arial"/>
              <a:cs typeface="Arial"/>
              <a:sym typeface="Arial"/>
            </a:endParaRPr>
          </a:p>
          <a:p>
            <a:pPr indent="0" lvl="0" marL="0" marR="0" rtl="0" algn="l">
              <a:lnSpc>
                <a:spcPct val="110000"/>
              </a:lnSpc>
              <a:spcBef>
                <a:spcPts val="0"/>
              </a:spcBef>
              <a:spcAft>
                <a:spcPts val="0"/>
              </a:spcAft>
              <a:buNone/>
            </a:pPr>
            <a:r>
              <a:rPr b="1" i="0" lang="en" sz="476" u="none" strike="noStrike">
                <a:solidFill>
                  <a:schemeClr val="dk1"/>
                </a:solidFill>
                <a:latin typeface="Arial"/>
                <a:ea typeface="Arial"/>
                <a:cs typeface="Arial"/>
                <a:sym typeface="Arial"/>
              </a:rPr>
              <a:t>San Francisco</a:t>
            </a:r>
            <a:endParaRPr/>
          </a:p>
          <a:p>
            <a:pPr indent="0" lvl="0" marL="0" marR="0" rtl="0" algn="l">
              <a:lnSpc>
                <a:spcPct val="110000"/>
              </a:lnSpc>
              <a:spcBef>
                <a:spcPts val="0"/>
              </a:spcBef>
              <a:spcAft>
                <a:spcPts val="0"/>
              </a:spcAft>
              <a:buNone/>
            </a:pPr>
            <a:r>
              <a:rPr b="0" i="0" lang="en" sz="408" u="none" strike="noStrike">
                <a:solidFill>
                  <a:schemeClr val="dk1"/>
                </a:solidFill>
                <a:latin typeface="Arial"/>
                <a:ea typeface="Arial"/>
                <a:cs typeface="Arial"/>
                <a:sym typeface="Arial"/>
              </a:rPr>
              <a:t>Suite 1400,</a:t>
            </a:r>
            <a:endParaRPr/>
          </a:p>
          <a:p>
            <a:pPr indent="0" lvl="0" marL="0" marR="0" rtl="0" algn="l">
              <a:lnSpc>
                <a:spcPct val="110000"/>
              </a:lnSpc>
              <a:spcBef>
                <a:spcPts val="0"/>
              </a:spcBef>
              <a:spcAft>
                <a:spcPts val="0"/>
              </a:spcAft>
              <a:buNone/>
            </a:pPr>
            <a:r>
              <a:rPr b="0" i="0" lang="en" sz="408" u="none" strike="noStrike">
                <a:solidFill>
                  <a:schemeClr val="dk1"/>
                </a:solidFill>
                <a:latin typeface="Arial"/>
                <a:ea typeface="Arial"/>
                <a:cs typeface="Arial"/>
                <a:sym typeface="Arial"/>
              </a:rPr>
              <a:t>14th floor, Steuart Tower</a:t>
            </a:r>
            <a:endParaRPr/>
          </a:p>
          <a:p>
            <a:pPr indent="0" lvl="0" marL="0" marR="0" rtl="0" algn="l">
              <a:lnSpc>
                <a:spcPct val="110000"/>
              </a:lnSpc>
              <a:spcBef>
                <a:spcPts val="0"/>
              </a:spcBef>
              <a:spcAft>
                <a:spcPts val="0"/>
              </a:spcAft>
              <a:buNone/>
            </a:pPr>
            <a:r>
              <a:rPr b="0" i="0" lang="en" sz="408" u="none" strike="noStrike">
                <a:solidFill>
                  <a:schemeClr val="dk1"/>
                </a:solidFill>
                <a:latin typeface="Arial"/>
                <a:ea typeface="Arial"/>
                <a:cs typeface="Arial"/>
                <a:sym typeface="Arial"/>
              </a:rPr>
              <a:t>One Market Plaza</a:t>
            </a:r>
            <a:endParaRPr/>
          </a:p>
          <a:p>
            <a:pPr indent="0" lvl="0" marL="0" marR="0" rtl="0" algn="l">
              <a:lnSpc>
                <a:spcPct val="110000"/>
              </a:lnSpc>
              <a:spcBef>
                <a:spcPts val="0"/>
              </a:spcBef>
              <a:spcAft>
                <a:spcPts val="0"/>
              </a:spcAft>
              <a:buNone/>
            </a:pPr>
            <a:r>
              <a:rPr b="0" i="0" lang="en" sz="408" u="none" strike="noStrike">
                <a:solidFill>
                  <a:schemeClr val="dk1"/>
                </a:solidFill>
                <a:latin typeface="Arial"/>
                <a:ea typeface="Arial"/>
                <a:cs typeface="Arial"/>
                <a:sym typeface="Arial"/>
              </a:rPr>
              <a:t>San Francisco, CA 94105</a:t>
            </a:r>
            <a:endParaRPr/>
          </a:p>
          <a:p>
            <a:pPr indent="0" lvl="0" marL="0" marR="0" rtl="0" algn="l">
              <a:lnSpc>
                <a:spcPct val="110000"/>
              </a:lnSpc>
              <a:spcBef>
                <a:spcPts val="0"/>
              </a:spcBef>
              <a:spcAft>
                <a:spcPts val="0"/>
              </a:spcAft>
              <a:buNone/>
            </a:pPr>
            <a:r>
              <a:rPr b="0" i="0" lang="en" sz="408" u="none" strike="noStrike">
                <a:solidFill>
                  <a:schemeClr val="dk1"/>
                </a:solidFill>
                <a:latin typeface="Arial"/>
                <a:ea typeface="Arial"/>
                <a:cs typeface="Arial"/>
                <a:sym typeface="Arial"/>
              </a:rPr>
              <a:t>UNITED STATES</a:t>
            </a:r>
            <a:endParaRPr/>
          </a:p>
          <a:p>
            <a:pPr indent="0" lvl="0" marL="0" marR="0" rtl="0" algn="l">
              <a:lnSpc>
                <a:spcPct val="110000"/>
              </a:lnSpc>
              <a:spcBef>
                <a:spcPts val="0"/>
              </a:spcBef>
              <a:spcAft>
                <a:spcPts val="0"/>
              </a:spcAft>
              <a:buNone/>
            </a:pPr>
            <a:r>
              <a:rPr b="0" i="0" lang="en" sz="408" u="none" strike="noStrike">
                <a:solidFill>
                  <a:schemeClr val="dk1"/>
                </a:solidFill>
                <a:latin typeface="Arial"/>
                <a:ea typeface="Arial"/>
                <a:cs typeface="Arial"/>
                <a:sym typeface="Arial"/>
              </a:rPr>
              <a:t>Ph.: +1 (415) 510 8900</a:t>
            </a:r>
            <a:endParaRPr/>
          </a:p>
          <a:p>
            <a:pPr indent="0" lvl="0" marL="0" marR="0" rtl="0" algn="l">
              <a:lnSpc>
                <a:spcPct val="110000"/>
              </a:lnSpc>
              <a:spcBef>
                <a:spcPts val="0"/>
              </a:spcBef>
              <a:spcAft>
                <a:spcPts val="0"/>
              </a:spcAft>
              <a:buNone/>
            </a:pPr>
            <a:r>
              <a:t/>
            </a:r>
            <a:endParaRPr b="1" i="0" sz="476" u="none" strike="noStrike">
              <a:solidFill>
                <a:schemeClr val="dk1"/>
              </a:solidFill>
              <a:latin typeface="Arial"/>
              <a:ea typeface="Arial"/>
              <a:cs typeface="Arial"/>
              <a:sym typeface="Arial"/>
            </a:endParaRPr>
          </a:p>
          <a:p>
            <a:pPr indent="0" lvl="0" marL="0" marR="0" rtl="0" algn="l">
              <a:lnSpc>
                <a:spcPct val="110000"/>
              </a:lnSpc>
              <a:spcBef>
                <a:spcPts val="0"/>
              </a:spcBef>
              <a:spcAft>
                <a:spcPts val="0"/>
              </a:spcAft>
              <a:buNone/>
            </a:pPr>
            <a:r>
              <a:rPr b="1" i="0" lang="en" sz="476" u="none" strike="noStrike">
                <a:solidFill>
                  <a:schemeClr val="dk1"/>
                </a:solidFill>
                <a:latin typeface="Arial"/>
                <a:ea typeface="Arial"/>
                <a:cs typeface="Arial"/>
                <a:sym typeface="Arial"/>
              </a:rPr>
              <a:t>Santiago</a:t>
            </a:r>
            <a:endParaRPr/>
          </a:p>
          <a:p>
            <a:pPr indent="0" lvl="0" marL="0" marR="0" rtl="0" algn="l">
              <a:lnSpc>
                <a:spcPct val="110000"/>
              </a:lnSpc>
              <a:spcBef>
                <a:spcPts val="0"/>
              </a:spcBef>
              <a:spcAft>
                <a:spcPts val="0"/>
              </a:spcAft>
              <a:buNone/>
            </a:pPr>
            <a:r>
              <a:rPr b="0" i="0" lang="en" sz="408" u="none" strike="noStrike">
                <a:solidFill>
                  <a:schemeClr val="dk1"/>
                </a:solidFill>
                <a:latin typeface="Arial"/>
                <a:ea typeface="Arial"/>
                <a:cs typeface="Arial"/>
                <a:sym typeface="Arial"/>
              </a:rPr>
              <a:t>Av. Apoquindo 2929,</a:t>
            </a:r>
            <a:endParaRPr/>
          </a:p>
          <a:p>
            <a:pPr indent="0" lvl="0" marL="0" marR="0" rtl="0" algn="l">
              <a:lnSpc>
                <a:spcPct val="110000"/>
              </a:lnSpc>
              <a:spcBef>
                <a:spcPts val="0"/>
              </a:spcBef>
              <a:spcAft>
                <a:spcPts val="0"/>
              </a:spcAft>
              <a:buNone/>
            </a:pPr>
            <a:r>
              <a:rPr b="0" i="0" lang="en" sz="408" u="none" strike="noStrike">
                <a:solidFill>
                  <a:schemeClr val="dk1"/>
                </a:solidFill>
                <a:latin typeface="Arial"/>
                <a:ea typeface="Arial"/>
                <a:cs typeface="Arial"/>
                <a:sym typeface="Arial"/>
              </a:rPr>
              <a:t>Of. 1800, Piso 18</a:t>
            </a:r>
            <a:endParaRPr/>
          </a:p>
          <a:p>
            <a:pPr indent="0" lvl="0" marL="0" marR="0" rtl="0" algn="l">
              <a:lnSpc>
                <a:spcPct val="110000"/>
              </a:lnSpc>
              <a:spcBef>
                <a:spcPts val="0"/>
              </a:spcBef>
              <a:spcAft>
                <a:spcPts val="0"/>
              </a:spcAft>
              <a:buNone/>
            </a:pPr>
            <a:r>
              <a:rPr b="0" i="0" lang="en" sz="408" u="none" strike="noStrike">
                <a:solidFill>
                  <a:schemeClr val="dk1"/>
                </a:solidFill>
                <a:latin typeface="Arial"/>
                <a:ea typeface="Arial"/>
                <a:cs typeface="Arial"/>
                <a:sym typeface="Arial"/>
              </a:rPr>
              <a:t>Las Condes</a:t>
            </a:r>
            <a:endParaRPr/>
          </a:p>
          <a:p>
            <a:pPr indent="0" lvl="0" marL="0" marR="0" rtl="0" algn="l">
              <a:lnSpc>
                <a:spcPct val="110000"/>
              </a:lnSpc>
              <a:spcBef>
                <a:spcPts val="0"/>
              </a:spcBef>
              <a:spcAft>
                <a:spcPts val="0"/>
              </a:spcAft>
              <a:buNone/>
            </a:pPr>
            <a:r>
              <a:rPr b="0" i="0" lang="en" sz="408" u="none" strike="noStrike">
                <a:solidFill>
                  <a:schemeClr val="dk1"/>
                </a:solidFill>
                <a:latin typeface="Arial"/>
                <a:ea typeface="Arial"/>
                <a:cs typeface="Arial"/>
                <a:sym typeface="Arial"/>
              </a:rPr>
              <a:t>Santiago, 7550 246</a:t>
            </a:r>
            <a:endParaRPr/>
          </a:p>
          <a:p>
            <a:pPr indent="0" lvl="0" marL="0" marR="0" rtl="0" algn="l">
              <a:lnSpc>
                <a:spcPct val="110000"/>
              </a:lnSpc>
              <a:spcBef>
                <a:spcPts val="0"/>
              </a:spcBef>
              <a:spcAft>
                <a:spcPts val="0"/>
              </a:spcAft>
              <a:buNone/>
            </a:pPr>
            <a:r>
              <a:rPr b="0" i="0" lang="en" sz="408" u="none" strike="noStrike">
                <a:solidFill>
                  <a:schemeClr val="dk1"/>
                </a:solidFill>
                <a:latin typeface="Arial"/>
                <a:ea typeface="Arial"/>
                <a:cs typeface="Arial"/>
                <a:sym typeface="Arial"/>
              </a:rPr>
              <a:t>CHILE</a:t>
            </a:r>
            <a:endParaRPr/>
          </a:p>
          <a:p>
            <a:pPr indent="0" lvl="0" marL="0" marR="0" rtl="0" algn="l">
              <a:lnSpc>
                <a:spcPct val="110000"/>
              </a:lnSpc>
              <a:spcBef>
                <a:spcPts val="0"/>
              </a:spcBef>
              <a:spcAft>
                <a:spcPts val="0"/>
              </a:spcAft>
              <a:buNone/>
            </a:pPr>
            <a:r>
              <a:rPr b="0" i="0" lang="en" sz="408" u="none" strike="noStrike">
                <a:solidFill>
                  <a:schemeClr val="dk1"/>
                </a:solidFill>
                <a:latin typeface="Arial"/>
                <a:ea typeface="Arial"/>
                <a:cs typeface="Arial"/>
                <a:sym typeface="Arial"/>
              </a:rPr>
              <a:t>Ph.: +562 32784600</a:t>
            </a:r>
            <a:endParaRPr/>
          </a:p>
          <a:p>
            <a:pPr indent="0" lvl="0" marL="0" marR="0" rtl="0" algn="l">
              <a:lnSpc>
                <a:spcPct val="110000"/>
              </a:lnSpc>
              <a:spcBef>
                <a:spcPts val="0"/>
              </a:spcBef>
              <a:spcAft>
                <a:spcPts val="0"/>
              </a:spcAft>
              <a:buNone/>
            </a:pPr>
            <a:r>
              <a:t/>
            </a:r>
            <a:endParaRPr b="0" i="0" sz="408" u="none" strike="noStrike">
              <a:solidFill>
                <a:schemeClr val="dk1"/>
              </a:solidFill>
              <a:latin typeface="Arial"/>
              <a:ea typeface="Arial"/>
              <a:cs typeface="Arial"/>
              <a:sym typeface="Arial"/>
            </a:endParaRPr>
          </a:p>
          <a:p>
            <a:pPr indent="0" lvl="0" marL="0" marR="0" rtl="0" algn="l">
              <a:lnSpc>
                <a:spcPct val="110000"/>
              </a:lnSpc>
              <a:spcBef>
                <a:spcPts val="0"/>
              </a:spcBef>
              <a:spcAft>
                <a:spcPts val="0"/>
              </a:spcAft>
              <a:buNone/>
            </a:pPr>
            <a:r>
              <a:rPr b="1" i="0" lang="en" sz="480" u="none" strike="noStrike">
                <a:solidFill>
                  <a:schemeClr val="dk1"/>
                </a:solidFill>
                <a:latin typeface="Arial"/>
                <a:ea typeface="Arial"/>
                <a:cs typeface="Arial"/>
                <a:sym typeface="Arial"/>
              </a:rPr>
              <a:t>Montreal</a:t>
            </a:r>
            <a:endParaRPr/>
          </a:p>
          <a:p>
            <a:pPr indent="0" lvl="0" marL="0" marR="0" rtl="0" algn="l">
              <a:lnSpc>
                <a:spcPct val="110000"/>
              </a:lnSpc>
              <a:spcBef>
                <a:spcPts val="0"/>
              </a:spcBef>
              <a:spcAft>
                <a:spcPts val="0"/>
              </a:spcAft>
              <a:buNone/>
            </a:pPr>
            <a:r>
              <a:rPr b="0" i="0" lang="en" sz="410" u="none" strike="noStrike">
                <a:solidFill>
                  <a:schemeClr val="dk1"/>
                </a:solidFill>
                <a:latin typeface="Arial"/>
                <a:ea typeface="Arial"/>
                <a:cs typeface="Arial"/>
                <a:sym typeface="Arial"/>
              </a:rPr>
              <a:t>1250 René-Lévesque Ouest,</a:t>
            </a:r>
            <a:endParaRPr/>
          </a:p>
          <a:p>
            <a:pPr indent="0" lvl="0" marL="0" marR="0" rtl="0" algn="l">
              <a:lnSpc>
                <a:spcPct val="110000"/>
              </a:lnSpc>
              <a:spcBef>
                <a:spcPts val="0"/>
              </a:spcBef>
              <a:spcAft>
                <a:spcPts val="0"/>
              </a:spcAft>
              <a:buNone/>
            </a:pPr>
            <a:r>
              <a:rPr b="0" i="0" lang="en" sz="410" u="none" strike="noStrike">
                <a:solidFill>
                  <a:schemeClr val="dk1"/>
                </a:solidFill>
                <a:latin typeface="Arial"/>
                <a:ea typeface="Arial"/>
                <a:cs typeface="Arial"/>
                <a:sym typeface="Arial"/>
              </a:rPr>
              <a:t>Suite 4010</a:t>
            </a:r>
            <a:endParaRPr/>
          </a:p>
          <a:p>
            <a:pPr indent="0" lvl="0" marL="0" marR="0" rtl="0" algn="l">
              <a:lnSpc>
                <a:spcPct val="110000"/>
              </a:lnSpc>
              <a:spcBef>
                <a:spcPts val="0"/>
              </a:spcBef>
              <a:spcAft>
                <a:spcPts val="0"/>
              </a:spcAft>
              <a:buNone/>
            </a:pPr>
            <a:r>
              <a:rPr b="0" i="0" lang="en" sz="410" u="none" strike="noStrike">
                <a:solidFill>
                  <a:schemeClr val="dk1"/>
                </a:solidFill>
                <a:latin typeface="Arial"/>
                <a:ea typeface="Arial"/>
                <a:cs typeface="Arial"/>
                <a:sym typeface="Arial"/>
              </a:rPr>
              <a:t>Montréal QC H3B 4W8 </a:t>
            </a:r>
            <a:endParaRPr/>
          </a:p>
          <a:p>
            <a:pPr indent="0" lvl="0" marL="0" marR="0" rtl="0" algn="l">
              <a:lnSpc>
                <a:spcPct val="110000"/>
              </a:lnSpc>
              <a:spcBef>
                <a:spcPts val="0"/>
              </a:spcBef>
              <a:spcAft>
                <a:spcPts val="0"/>
              </a:spcAft>
              <a:buNone/>
            </a:pPr>
            <a:r>
              <a:rPr b="0" i="0" lang="en" sz="410" u="none" strike="noStrike">
                <a:solidFill>
                  <a:schemeClr val="dk1"/>
                </a:solidFill>
                <a:latin typeface="Arial"/>
                <a:ea typeface="Arial"/>
                <a:cs typeface="Arial"/>
                <a:sym typeface="Arial"/>
              </a:rPr>
              <a:t>CANADA</a:t>
            </a:r>
            <a:endParaRPr/>
          </a:p>
          <a:p>
            <a:pPr indent="0" lvl="0" marL="0" marR="0" rtl="0" algn="l">
              <a:lnSpc>
                <a:spcPct val="110000"/>
              </a:lnSpc>
              <a:spcBef>
                <a:spcPts val="0"/>
              </a:spcBef>
              <a:spcAft>
                <a:spcPts val="0"/>
              </a:spcAft>
              <a:buNone/>
            </a:pPr>
            <a:r>
              <a:t/>
            </a:r>
            <a:endParaRPr sz="100">
              <a:solidFill>
                <a:schemeClr val="dk1"/>
              </a:solidFill>
              <a:latin typeface="Arial"/>
              <a:ea typeface="Arial"/>
              <a:cs typeface="Arial"/>
              <a:sym typeface="Arial"/>
            </a:endParaRPr>
          </a:p>
        </p:txBody>
      </p:sp>
      <p:sp>
        <p:nvSpPr>
          <p:cNvPr id="444" name="Google Shape;444;p40"/>
          <p:cNvSpPr txBox="1"/>
          <p:nvPr/>
        </p:nvSpPr>
        <p:spPr>
          <a:xfrm>
            <a:off x="7834030" y="1310874"/>
            <a:ext cx="967200" cy="3329400"/>
          </a:xfrm>
          <a:prstGeom prst="rect">
            <a:avLst/>
          </a:prstGeom>
          <a:noFill/>
          <a:ln>
            <a:noFill/>
          </a:ln>
        </p:spPr>
        <p:txBody>
          <a:bodyPr anchorCtr="0" anchor="t" bIns="45700" lIns="91425" spcFirstLastPara="1" rIns="91425" wrap="square" tIns="45700">
            <a:spAutoFit/>
          </a:bodyPr>
          <a:lstStyle/>
          <a:p>
            <a:pPr indent="0" lvl="0" marL="0" marR="0" rtl="0" algn="l">
              <a:lnSpc>
                <a:spcPct val="110000"/>
              </a:lnSpc>
              <a:spcBef>
                <a:spcPts val="0"/>
              </a:spcBef>
              <a:spcAft>
                <a:spcPts val="0"/>
              </a:spcAft>
              <a:buNone/>
            </a:pPr>
            <a:r>
              <a:rPr b="0" i="0" lang="en" sz="710" u="none" strike="noStrike">
                <a:solidFill>
                  <a:schemeClr val="lt1"/>
                </a:solidFill>
                <a:latin typeface="Arial"/>
                <a:ea typeface="Arial"/>
                <a:cs typeface="Arial"/>
                <a:sym typeface="Arial"/>
              </a:rPr>
              <a:t>MIDDLE EAST</a:t>
            </a:r>
            <a:endParaRPr/>
          </a:p>
          <a:p>
            <a:pPr indent="0" lvl="0" marL="0" marR="0" rtl="0" algn="l">
              <a:lnSpc>
                <a:spcPct val="110000"/>
              </a:lnSpc>
              <a:spcBef>
                <a:spcPts val="0"/>
              </a:spcBef>
              <a:spcAft>
                <a:spcPts val="0"/>
              </a:spcAft>
              <a:buNone/>
            </a:pPr>
            <a:r>
              <a:t/>
            </a:r>
            <a:endParaRPr b="0" i="0" sz="480" u="none" strike="noStrike">
              <a:solidFill>
                <a:schemeClr val="dk1"/>
              </a:solidFill>
              <a:latin typeface="Arial"/>
              <a:ea typeface="Arial"/>
              <a:cs typeface="Arial"/>
              <a:sym typeface="Arial"/>
            </a:endParaRPr>
          </a:p>
          <a:p>
            <a:pPr indent="0" lvl="0" marL="0" marR="0" rtl="0" algn="l">
              <a:lnSpc>
                <a:spcPct val="110000"/>
              </a:lnSpc>
              <a:spcBef>
                <a:spcPts val="0"/>
              </a:spcBef>
              <a:spcAft>
                <a:spcPts val="0"/>
              </a:spcAft>
              <a:buNone/>
            </a:pPr>
            <a:r>
              <a:rPr b="1" i="0" lang="en" sz="480" u="none" strike="noStrike">
                <a:solidFill>
                  <a:schemeClr val="dk1"/>
                </a:solidFill>
                <a:latin typeface="Arial"/>
                <a:ea typeface="Arial"/>
                <a:cs typeface="Arial"/>
                <a:sym typeface="Arial"/>
              </a:rPr>
              <a:t>Abu Dhabi</a:t>
            </a:r>
            <a:endParaRPr/>
          </a:p>
          <a:p>
            <a:pPr indent="0" lvl="0" marL="0" marR="0" rtl="0" algn="l">
              <a:lnSpc>
                <a:spcPct val="110000"/>
              </a:lnSpc>
              <a:spcBef>
                <a:spcPts val="0"/>
              </a:spcBef>
              <a:spcAft>
                <a:spcPts val="0"/>
              </a:spcAft>
              <a:buNone/>
            </a:pPr>
            <a:r>
              <a:rPr b="0" i="0" lang="en" sz="410" u="none" strike="noStrike">
                <a:solidFill>
                  <a:schemeClr val="dk1"/>
                </a:solidFill>
                <a:latin typeface="Arial"/>
                <a:ea typeface="Arial"/>
                <a:cs typeface="Arial"/>
                <a:sym typeface="Arial"/>
              </a:rPr>
              <a:t>Al Khatem Tower - Floor 23</a:t>
            </a:r>
            <a:endParaRPr/>
          </a:p>
          <a:p>
            <a:pPr indent="0" lvl="0" marL="0" marR="0" rtl="0" algn="l">
              <a:lnSpc>
                <a:spcPct val="110000"/>
              </a:lnSpc>
              <a:spcBef>
                <a:spcPts val="0"/>
              </a:spcBef>
              <a:spcAft>
                <a:spcPts val="0"/>
              </a:spcAft>
              <a:buNone/>
            </a:pPr>
            <a:r>
              <a:rPr b="0" i="0" lang="en" sz="410" u="none" strike="noStrike">
                <a:solidFill>
                  <a:schemeClr val="dk1"/>
                </a:solidFill>
                <a:latin typeface="Arial"/>
                <a:ea typeface="Arial"/>
                <a:cs typeface="Arial"/>
                <a:sym typeface="Arial"/>
              </a:rPr>
              <a:t>Abu Dhabi Global Market Square,</a:t>
            </a:r>
            <a:endParaRPr/>
          </a:p>
          <a:p>
            <a:pPr indent="0" lvl="0" marL="0" marR="0" rtl="0" algn="l">
              <a:lnSpc>
                <a:spcPct val="110000"/>
              </a:lnSpc>
              <a:spcBef>
                <a:spcPts val="0"/>
              </a:spcBef>
              <a:spcAft>
                <a:spcPts val="0"/>
              </a:spcAft>
              <a:buNone/>
            </a:pPr>
            <a:r>
              <a:rPr b="0" i="0" lang="en" sz="410" u="none" strike="noStrike">
                <a:solidFill>
                  <a:schemeClr val="dk1"/>
                </a:solidFill>
                <a:latin typeface="Arial"/>
                <a:ea typeface="Arial"/>
                <a:cs typeface="Arial"/>
                <a:sym typeface="Arial"/>
              </a:rPr>
              <a:t>Al Maryah Island.</a:t>
            </a:r>
            <a:endParaRPr/>
          </a:p>
          <a:p>
            <a:pPr indent="0" lvl="0" marL="0" marR="0" rtl="0" algn="l">
              <a:lnSpc>
                <a:spcPct val="110000"/>
              </a:lnSpc>
              <a:spcBef>
                <a:spcPts val="0"/>
              </a:spcBef>
              <a:spcAft>
                <a:spcPts val="0"/>
              </a:spcAft>
              <a:buNone/>
            </a:pPr>
            <a:r>
              <a:rPr b="0" i="0" lang="en" sz="410" u="none" cap="none" strike="noStrike">
                <a:solidFill>
                  <a:schemeClr val="dk1"/>
                </a:solidFill>
                <a:latin typeface="Arial"/>
                <a:ea typeface="Arial"/>
                <a:cs typeface="Arial"/>
                <a:sym typeface="Arial"/>
              </a:rPr>
              <a:t>UNITED ARAB EMIRATES</a:t>
            </a:r>
            <a:endParaRPr/>
          </a:p>
          <a:p>
            <a:pPr indent="0" lvl="0" marL="0" marR="0" rtl="0" algn="l">
              <a:lnSpc>
                <a:spcPct val="110000"/>
              </a:lnSpc>
              <a:spcBef>
                <a:spcPts val="0"/>
              </a:spcBef>
              <a:spcAft>
                <a:spcPts val="0"/>
              </a:spcAft>
              <a:buNone/>
            </a:pPr>
            <a:r>
              <a:rPr b="0" i="0" lang="en" sz="410" u="none" strike="noStrike">
                <a:solidFill>
                  <a:schemeClr val="dk1"/>
                </a:solidFill>
                <a:latin typeface="Arial"/>
                <a:ea typeface="Arial"/>
                <a:cs typeface="Arial"/>
                <a:sym typeface="Arial"/>
              </a:rPr>
              <a:t>Ph.: +971 50 316 22 14 </a:t>
            </a:r>
            <a:endParaRPr/>
          </a:p>
          <a:p>
            <a:pPr indent="0" lvl="0" marL="0" marR="0" rtl="0" algn="l">
              <a:lnSpc>
                <a:spcPct val="110000"/>
              </a:lnSpc>
              <a:spcBef>
                <a:spcPts val="0"/>
              </a:spcBef>
              <a:spcAft>
                <a:spcPts val="0"/>
              </a:spcAft>
              <a:buNone/>
            </a:pPr>
            <a:r>
              <a:t/>
            </a:r>
            <a:endParaRPr b="0" i="0" sz="714" u="none" strike="noStrike">
              <a:solidFill>
                <a:schemeClr val="lt1"/>
              </a:solidFill>
              <a:latin typeface="Arial"/>
              <a:ea typeface="Arial"/>
              <a:cs typeface="Arial"/>
              <a:sym typeface="Arial"/>
            </a:endParaRPr>
          </a:p>
          <a:p>
            <a:pPr indent="0" lvl="0" marL="0" marR="0" rtl="0" algn="l">
              <a:lnSpc>
                <a:spcPct val="110000"/>
              </a:lnSpc>
              <a:spcBef>
                <a:spcPts val="0"/>
              </a:spcBef>
              <a:spcAft>
                <a:spcPts val="0"/>
              </a:spcAft>
              <a:buNone/>
            </a:pPr>
            <a:r>
              <a:rPr b="0" i="0" lang="en" sz="714" u="none" strike="noStrike">
                <a:solidFill>
                  <a:schemeClr val="lt1"/>
                </a:solidFill>
                <a:latin typeface="Arial"/>
                <a:ea typeface="Arial"/>
                <a:cs typeface="Arial"/>
                <a:sym typeface="Arial"/>
              </a:rPr>
              <a:t>ASIA</a:t>
            </a:r>
            <a:endParaRPr/>
          </a:p>
          <a:p>
            <a:pPr indent="0" lvl="0" marL="0" marR="0" rtl="0" algn="l">
              <a:lnSpc>
                <a:spcPct val="110000"/>
              </a:lnSpc>
              <a:spcBef>
                <a:spcPts val="0"/>
              </a:spcBef>
              <a:spcAft>
                <a:spcPts val="0"/>
              </a:spcAft>
              <a:buNone/>
            </a:pPr>
            <a:r>
              <a:t/>
            </a:r>
            <a:endParaRPr b="0" i="0" sz="476" u="none" strike="noStrike">
              <a:solidFill>
                <a:schemeClr val="dk1"/>
              </a:solidFill>
              <a:latin typeface="Arial"/>
              <a:ea typeface="Arial"/>
              <a:cs typeface="Arial"/>
              <a:sym typeface="Arial"/>
            </a:endParaRPr>
          </a:p>
          <a:p>
            <a:pPr indent="0" lvl="0" marL="0" marR="0" rtl="0" algn="l">
              <a:lnSpc>
                <a:spcPct val="110000"/>
              </a:lnSpc>
              <a:spcBef>
                <a:spcPts val="0"/>
              </a:spcBef>
              <a:spcAft>
                <a:spcPts val="0"/>
              </a:spcAft>
              <a:buNone/>
            </a:pPr>
            <a:r>
              <a:rPr b="1" i="0" lang="en" sz="476" u="none" strike="noStrike">
                <a:solidFill>
                  <a:schemeClr val="dk1"/>
                </a:solidFill>
                <a:latin typeface="Arial"/>
                <a:ea typeface="Arial"/>
                <a:cs typeface="Arial"/>
                <a:sym typeface="Arial"/>
              </a:rPr>
              <a:t>Beijing</a:t>
            </a:r>
            <a:endParaRPr/>
          </a:p>
          <a:p>
            <a:pPr indent="0" lvl="0" marL="0" marR="0" rtl="0" algn="l">
              <a:lnSpc>
                <a:spcPct val="110000"/>
              </a:lnSpc>
              <a:spcBef>
                <a:spcPts val="0"/>
              </a:spcBef>
              <a:spcAft>
                <a:spcPts val="0"/>
              </a:spcAft>
              <a:buNone/>
            </a:pPr>
            <a:r>
              <a:rPr b="0" i="0" lang="en" sz="408" u="none" strike="noStrike">
                <a:solidFill>
                  <a:schemeClr val="dk1"/>
                </a:solidFill>
                <a:latin typeface="Arial"/>
                <a:ea typeface="Arial"/>
                <a:cs typeface="Arial"/>
                <a:sym typeface="Arial"/>
              </a:rPr>
              <a:t>Unit 20-22, Level 47,</a:t>
            </a:r>
            <a:endParaRPr/>
          </a:p>
          <a:p>
            <a:pPr indent="0" lvl="0" marL="0" marR="0" rtl="0" algn="l">
              <a:lnSpc>
                <a:spcPct val="110000"/>
              </a:lnSpc>
              <a:spcBef>
                <a:spcPts val="0"/>
              </a:spcBef>
              <a:spcAft>
                <a:spcPts val="0"/>
              </a:spcAft>
              <a:buNone/>
            </a:pPr>
            <a:r>
              <a:rPr b="0" i="0" lang="en" sz="408" u="none" strike="noStrike">
                <a:solidFill>
                  <a:schemeClr val="dk1"/>
                </a:solidFill>
                <a:latin typeface="Arial"/>
                <a:ea typeface="Arial"/>
                <a:cs typeface="Arial"/>
                <a:sym typeface="Arial"/>
              </a:rPr>
              <a:t>China World Tower A</a:t>
            </a:r>
            <a:endParaRPr/>
          </a:p>
          <a:p>
            <a:pPr indent="0" lvl="0" marL="0" marR="0" rtl="0" algn="l">
              <a:lnSpc>
                <a:spcPct val="110000"/>
              </a:lnSpc>
              <a:spcBef>
                <a:spcPts val="0"/>
              </a:spcBef>
              <a:spcAft>
                <a:spcPts val="0"/>
              </a:spcAft>
              <a:buNone/>
            </a:pPr>
            <a:r>
              <a:rPr b="0" i="0" lang="en" sz="408" u="none" strike="noStrike">
                <a:solidFill>
                  <a:schemeClr val="dk1"/>
                </a:solidFill>
                <a:latin typeface="Arial"/>
                <a:ea typeface="Arial"/>
                <a:cs typeface="Arial"/>
                <a:sym typeface="Arial"/>
              </a:rPr>
              <a:t>No.1 Jian Guo Men Wai</a:t>
            </a:r>
            <a:endParaRPr/>
          </a:p>
          <a:p>
            <a:pPr indent="0" lvl="0" marL="0" marR="0" rtl="0" algn="l">
              <a:lnSpc>
                <a:spcPct val="110000"/>
              </a:lnSpc>
              <a:spcBef>
                <a:spcPts val="0"/>
              </a:spcBef>
              <a:spcAft>
                <a:spcPts val="0"/>
              </a:spcAft>
              <a:buNone/>
            </a:pPr>
            <a:r>
              <a:rPr b="0" i="0" lang="en" sz="408" u="none" strike="noStrike">
                <a:solidFill>
                  <a:schemeClr val="dk1"/>
                </a:solidFill>
                <a:latin typeface="Arial"/>
                <a:ea typeface="Arial"/>
                <a:cs typeface="Arial"/>
                <a:sym typeface="Arial"/>
              </a:rPr>
              <a:t>Avenue Chaoyang, </a:t>
            </a:r>
            <a:endParaRPr/>
          </a:p>
          <a:p>
            <a:pPr indent="0" lvl="0" marL="0" marR="0" rtl="0" algn="l">
              <a:lnSpc>
                <a:spcPct val="110000"/>
              </a:lnSpc>
              <a:spcBef>
                <a:spcPts val="0"/>
              </a:spcBef>
              <a:spcAft>
                <a:spcPts val="0"/>
              </a:spcAft>
              <a:buNone/>
            </a:pPr>
            <a:r>
              <a:rPr b="0" i="0" lang="en" sz="408" u="none" strike="noStrike">
                <a:solidFill>
                  <a:schemeClr val="dk1"/>
                </a:solidFill>
                <a:latin typeface="Arial"/>
                <a:ea typeface="Arial"/>
                <a:cs typeface="Arial"/>
                <a:sym typeface="Arial"/>
              </a:rPr>
              <a:t>District Beijing 100004</a:t>
            </a:r>
            <a:endParaRPr/>
          </a:p>
          <a:p>
            <a:pPr indent="0" lvl="0" marL="0" marR="0" rtl="0" algn="l">
              <a:lnSpc>
                <a:spcPct val="110000"/>
              </a:lnSpc>
              <a:spcBef>
                <a:spcPts val="0"/>
              </a:spcBef>
              <a:spcAft>
                <a:spcPts val="0"/>
              </a:spcAft>
              <a:buNone/>
            </a:pPr>
            <a:r>
              <a:rPr b="0" i="0" lang="en" sz="408" u="none" strike="noStrike">
                <a:solidFill>
                  <a:schemeClr val="dk1"/>
                </a:solidFill>
                <a:latin typeface="Arial"/>
                <a:ea typeface="Arial"/>
                <a:cs typeface="Arial"/>
                <a:sym typeface="Arial"/>
              </a:rPr>
              <a:t>CHINA</a:t>
            </a:r>
            <a:endParaRPr/>
          </a:p>
          <a:p>
            <a:pPr indent="0" lvl="0" marL="0" marR="0" rtl="0" algn="l">
              <a:lnSpc>
                <a:spcPct val="110000"/>
              </a:lnSpc>
              <a:spcBef>
                <a:spcPts val="0"/>
              </a:spcBef>
              <a:spcAft>
                <a:spcPts val="0"/>
              </a:spcAft>
              <a:buNone/>
            </a:pPr>
            <a:r>
              <a:rPr b="0" i="0" lang="en" sz="408" u="none" strike="noStrike">
                <a:solidFill>
                  <a:schemeClr val="dk1"/>
                </a:solidFill>
                <a:latin typeface="Arial"/>
                <a:ea typeface="Arial"/>
                <a:cs typeface="Arial"/>
                <a:sym typeface="Arial"/>
              </a:rPr>
              <a:t>Ph.: +86 10 6580-9000</a:t>
            </a:r>
            <a:endParaRPr/>
          </a:p>
          <a:p>
            <a:pPr indent="0" lvl="0" marL="0" marR="0" rtl="0" algn="l">
              <a:lnSpc>
                <a:spcPct val="110000"/>
              </a:lnSpc>
              <a:spcBef>
                <a:spcPts val="0"/>
              </a:spcBef>
              <a:spcAft>
                <a:spcPts val="0"/>
              </a:spcAft>
              <a:buNone/>
            </a:pPr>
            <a:r>
              <a:t/>
            </a:r>
            <a:endParaRPr b="1" i="0" sz="476" u="none" strike="noStrike">
              <a:solidFill>
                <a:schemeClr val="dk1"/>
              </a:solidFill>
              <a:latin typeface="Arial"/>
              <a:ea typeface="Arial"/>
              <a:cs typeface="Arial"/>
              <a:sym typeface="Arial"/>
            </a:endParaRPr>
          </a:p>
          <a:p>
            <a:pPr indent="0" lvl="0" marL="0" marR="0" rtl="0" algn="l">
              <a:lnSpc>
                <a:spcPct val="110000"/>
              </a:lnSpc>
              <a:spcBef>
                <a:spcPts val="0"/>
              </a:spcBef>
              <a:spcAft>
                <a:spcPts val="0"/>
              </a:spcAft>
              <a:buNone/>
            </a:pPr>
            <a:r>
              <a:rPr b="1" i="0" lang="en" sz="476" u="none" strike="noStrike">
                <a:solidFill>
                  <a:schemeClr val="dk1"/>
                </a:solidFill>
                <a:latin typeface="Arial"/>
                <a:ea typeface="Arial"/>
                <a:cs typeface="Arial"/>
                <a:sym typeface="Arial"/>
              </a:rPr>
              <a:t>Tokyo</a:t>
            </a:r>
            <a:endParaRPr/>
          </a:p>
          <a:p>
            <a:pPr indent="0" lvl="0" marL="0" marR="0" rtl="0" algn="l">
              <a:lnSpc>
                <a:spcPct val="110000"/>
              </a:lnSpc>
              <a:spcBef>
                <a:spcPts val="0"/>
              </a:spcBef>
              <a:spcAft>
                <a:spcPts val="0"/>
              </a:spcAft>
              <a:buNone/>
            </a:pPr>
            <a:r>
              <a:rPr b="0" i="0" lang="en" sz="408" u="none" strike="noStrike">
                <a:solidFill>
                  <a:schemeClr val="dk1"/>
                </a:solidFill>
                <a:latin typeface="Arial"/>
                <a:ea typeface="Arial"/>
                <a:cs typeface="Arial"/>
                <a:sym typeface="Arial"/>
              </a:rPr>
              <a:t>Marunouchi Nijubashi </a:t>
            </a:r>
            <a:endParaRPr/>
          </a:p>
          <a:p>
            <a:pPr indent="0" lvl="0" marL="0" marR="0" rtl="0" algn="l">
              <a:lnSpc>
                <a:spcPct val="110000"/>
              </a:lnSpc>
              <a:spcBef>
                <a:spcPts val="0"/>
              </a:spcBef>
              <a:spcAft>
                <a:spcPts val="0"/>
              </a:spcAft>
              <a:buNone/>
            </a:pPr>
            <a:r>
              <a:rPr b="0" i="0" lang="en" sz="408" u="none" strike="noStrike">
                <a:solidFill>
                  <a:schemeClr val="dk1"/>
                </a:solidFill>
                <a:latin typeface="Arial"/>
                <a:ea typeface="Arial"/>
                <a:cs typeface="Arial"/>
                <a:sym typeface="Arial"/>
              </a:rPr>
              <a:t>Building 21F</a:t>
            </a:r>
            <a:endParaRPr/>
          </a:p>
          <a:p>
            <a:pPr indent="0" lvl="0" marL="0" marR="0" rtl="0" algn="l">
              <a:lnSpc>
                <a:spcPct val="110000"/>
              </a:lnSpc>
              <a:spcBef>
                <a:spcPts val="0"/>
              </a:spcBef>
              <a:spcAft>
                <a:spcPts val="0"/>
              </a:spcAft>
              <a:buNone/>
            </a:pPr>
            <a:r>
              <a:rPr b="0" i="0" lang="en" sz="408" u="none" strike="noStrike">
                <a:solidFill>
                  <a:schemeClr val="dk1"/>
                </a:solidFill>
                <a:latin typeface="Arial"/>
                <a:ea typeface="Arial"/>
                <a:cs typeface="Arial"/>
                <a:sym typeface="Arial"/>
              </a:rPr>
              <a:t>3-2-3 Marunouchi, </a:t>
            </a:r>
            <a:endParaRPr/>
          </a:p>
          <a:p>
            <a:pPr indent="0" lvl="0" marL="0" marR="0" rtl="0" algn="l">
              <a:lnSpc>
                <a:spcPct val="110000"/>
              </a:lnSpc>
              <a:spcBef>
                <a:spcPts val="0"/>
              </a:spcBef>
              <a:spcAft>
                <a:spcPts val="0"/>
              </a:spcAft>
              <a:buNone/>
            </a:pPr>
            <a:r>
              <a:rPr b="0" i="0" lang="en" sz="408" u="none" strike="noStrike">
                <a:solidFill>
                  <a:schemeClr val="dk1"/>
                </a:solidFill>
                <a:latin typeface="Arial"/>
                <a:ea typeface="Arial"/>
                <a:cs typeface="Arial"/>
                <a:sym typeface="Arial"/>
              </a:rPr>
              <a:t>Chiyoda-ku, </a:t>
            </a:r>
            <a:endParaRPr/>
          </a:p>
          <a:p>
            <a:pPr indent="0" lvl="0" marL="0" marR="0" rtl="0" algn="l">
              <a:lnSpc>
                <a:spcPct val="110000"/>
              </a:lnSpc>
              <a:spcBef>
                <a:spcPts val="0"/>
              </a:spcBef>
              <a:spcAft>
                <a:spcPts val="0"/>
              </a:spcAft>
              <a:buNone/>
            </a:pPr>
            <a:r>
              <a:rPr b="0" i="0" lang="en" sz="408" u="none" strike="noStrike">
                <a:solidFill>
                  <a:schemeClr val="dk1"/>
                </a:solidFill>
                <a:latin typeface="Arial"/>
                <a:ea typeface="Arial"/>
                <a:cs typeface="Arial"/>
                <a:sym typeface="Arial"/>
              </a:rPr>
              <a:t>Tokyo 100-0005</a:t>
            </a:r>
            <a:endParaRPr/>
          </a:p>
          <a:p>
            <a:pPr indent="0" lvl="0" marL="0" marR="0" rtl="0" algn="l">
              <a:lnSpc>
                <a:spcPct val="110000"/>
              </a:lnSpc>
              <a:spcBef>
                <a:spcPts val="0"/>
              </a:spcBef>
              <a:spcAft>
                <a:spcPts val="0"/>
              </a:spcAft>
              <a:buNone/>
            </a:pPr>
            <a:r>
              <a:rPr b="0" i="0" lang="en" sz="408" u="none" strike="noStrike">
                <a:solidFill>
                  <a:schemeClr val="dk1"/>
                </a:solidFill>
                <a:latin typeface="Arial"/>
                <a:ea typeface="Arial"/>
                <a:cs typeface="Arial"/>
                <a:sym typeface="Arial"/>
              </a:rPr>
              <a:t>JAPAN</a:t>
            </a:r>
            <a:endParaRPr/>
          </a:p>
          <a:p>
            <a:pPr indent="0" lvl="0" marL="0" marR="0" rtl="0" algn="l">
              <a:lnSpc>
                <a:spcPct val="110000"/>
              </a:lnSpc>
              <a:spcBef>
                <a:spcPts val="0"/>
              </a:spcBef>
              <a:spcAft>
                <a:spcPts val="0"/>
              </a:spcAft>
              <a:buNone/>
            </a:pPr>
            <a:r>
              <a:rPr b="0" i="0" lang="en" sz="408" u="none" strike="noStrike">
                <a:solidFill>
                  <a:schemeClr val="dk1"/>
                </a:solidFill>
                <a:latin typeface="Arial"/>
                <a:ea typeface="Arial"/>
                <a:cs typeface="Arial"/>
                <a:sym typeface="Arial"/>
              </a:rPr>
              <a:t>Ph.: +81 3 5220 0010</a:t>
            </a:r>
            <a:endParaRPr/>
          </a:p>
          <a:p>
            <a:pPr indent="0" lvl="0" marL="0" marR="0" rtl="0" algn="l">
              <a:lnSpc>
                <a:spcPct val="110000"/>
              </a:lnSpc>
              <a:spcBef>
                <a:spcPts val="0"/>
              </a:spcBef>
              <a:spcAft>
                <a:spcPts val="0"/>
              </a:spcAft>
              <a:buNone/>
            </a:pPr>
            <a:r>
              <a:t/>
            </a:r>
            <a:endParaRPr b="1" i="0" sz="476" u="none" strike="noStrike">
              <a:solidFill>
                <a:schemeClr val="dk1"/>
              </a:solidFill>
              <a:latin typeface="Arial"/>
              <a:ea typeface="Arial"/>
              <a:cs typeface="Arial"/>
              <a:sym typeface="Arial"/>
            </a:endParaRPr>
          </a:p>
          <a:p>
            <a:pPr indent="0" lvl="0" marL="0" marR="0" rtl="0" algn="l">
              <a:lnSpc>
                <a:spcPct val="110000"/>
              </a:lnSpc>
              <a:spcBef>
                <a:spcPts val="0"/>
              </a:spcBef>
              <a:spcAft>
                <a:spcPts val="0"/>
              </a:spcAft>
              <a:buNone/>
            </a:pPr>
            <a:r>
              <a:rPr b="1" i="0" lang="en" sz="476" u="none" strike="noStrike">
                <a:solidFill>
                  <a:schemeClr val="dk1"/>
                </a:solidFill>
                <a:latin typeface="Arial"/>
                <a:ea typeface="Arial"/>
                <a:cs typeface="Arial"/>
                <a:sym typeface="Arial"/>
              </a:rPr>
              <a:t>Singapore</a:t>
            </a:r>
            <a:endParaRPr/>
          </a:p>
          <a:p>
            <a:pPr indent="0" lvl="0" marL="0" marR="0" rtl="0" algn="l">
              <a:lnSpc>
                <a:spcPct val="110000"/>
              </a:lnSpc>
              <a:spcBef>
                <a:spcPts val="0"/>
              </a:spcBef>
              <a:spcAft>
                <a:spcPts val="0"/>
              </a:spcAft>
              <a:buNone/>
            </a:pPr>
            <a:r>
              <a:rPr b="0" i="0" lang="en" sz="408" u="none" strike="noStrike">
                <a:solidFill>
                  <a:schemeClr val="dk1"/>
                </a:solidFill>
                <a:latin typeface="Arial"/>
                <a:ea typeface="Arial"/>
                <a:cs typeface="Arial"/>
                <a:sym typeface="Arial"/>
              </a:rPr>
              <a:t>1 Temasek Avenue</a:t>
            </a:r>
            <a:endParaRPr/>
          </a:p>
          <a:p>
            <a:pPr indent="0" lvl="0" marL="0" marR="0" rtl="0" algn="l">
              <a:lnSpc>
                <a:spcPct val="110000"/>
              </a:lnSpc>
              <a:spcBef>
                <a:spcPts val="0"/>
              </a:spcBef>
              <a:spcAft>
                <a:spcPts val="0"/>
              </a:spcAft>
              <a:buNone/>
            </a:pPr>
            <a:r>
              <a:rPr b="0" i="0" lang="en" sz="408" u="none" strike="noStrike">
                <a:solidFill>
                  <a:schemeClr val="dk1"/>
                </a:solidFill>
                <a:latin typeface="Arial"/>
                <a:ea typeface="Arial"/>
                <a:cs typeface="Arial"/>
                <a:sym typeface="Arial"/>
              </a:rPr>
              <a:t>Unit 36-01 Millenia Tower</a:t>
            </a:r>
            <a:endParaRPr/>
          </a:p>
          <a:p>
            <a:pPr indent="0" lvl="0" marL="0" marR="0" rtl="0" algn="l">
              <a:lnSpc>
                <a:spcPct val="110000"/>
              </a:lnSpc>
              <a:spcBef>
                <a:spcPts val="0"/>
              </a:spcBef>
              <a:spcAft>
                <a:spcPts val="0"/>
              </a:spcAft>
              <a:buNone/>
            </a:pPr>
            <a:r>
              <a:rPr b="0" i="0" lang="en" sz="408" u="none" strike="noStrike">
                <a:solidFill>
                  <a:schemeClr val="dk1"/>
                </a:solidFill>
                <a:latin typeface="Arial"/>
                <a:ea typeface="Arial"/>
                <a:cs typeface="Arial"/>
                <a:sym typeface="Arial"/>
              </a:rPr>
              <a:t>Singapore 039192</a:t>
            </a:r>
            <a:endParaRPr/>
          </a:p>
          <a:p>
            <a:pPr indent="0" lvl="0" marL="0" marR="0" rtl="0" algn="l">
              <a:lnSpc>
                <a:spcPct val="110000"/>
              </a:lnSpc>
              <a:spcBef>
                <a:spcPts val="0"/>
              </a:spcBef>
              <a:spcAft>
                <a:spcPts val="0"/>
              </a:spcAft>
              <a:buNone/>
            </a:pPr>
            <a:r>
              <a:rPr b="0" i="0" lang="en" sz="408" u="none" strike="noStrike">
                <a:solidFill>
                  <a:schemeClr val="dk1"/>
                </a:solidFill>
                <a:latin typeface="Arial"/>
                <a:ea typeface="Arial"/>
                <a:cs typeface="Arial"/>
                <a:sym typeface="Arial"/>
              </a:rPr>
              <a:t>SINGAPORE</a:t>
            </a:r>
            <a:endParaRPr/>
          </a:p>
          <a:p>
            <a:pPr indent="0" lvl="0" marL="0" marR="0" rtl="0" algn="l">
              <a:lnSpc>
                <a:spcPct val="110000"/>
              </a:lnSpc>
              <a:spcBef>
                <a:spcPts val="0"/>
              </a:spcBef>
              <a:spcAft>
                <a:spcPts val="0"/>
              </a:spcAft>
              <a:buNone/>
            </a:pPr>
            <a:r>
              <a:rPr b="0" i="0" lang="en" sz="408" u="none" strike="noStrike">
                <a:solidFill>
                  <a:schemeClr val="dk1"/>
                </a:solidFill>
                <a:latin typeface="Arial"/>
                <a:ea typeface="Arial"/>
                <a:cs typeface="Arial"/>
                <a:sym typeface="Arial"/>
              </a:rPr>
              <a:t>Ph.: +65 65133410</a:t>
            </a:r>
            <a:endParaRPr/>
          </a:p>
          <a:p>
            <a:pPr indent="0" lvl="0" marL="0" marR="0" rtl="0" algn="l">
              <a:lnSpc>
                <a:spcPct val="110000"/>
              </a:lnSpc>
              <a:spcBef>
                <a:spcPts val="0"/>
              </a:spcBef>
              <a:spcAft>
                <a:spcPts val="0"/>
              </a:spcAft>
              <a:buNone/>
            </a:pPr>
            <a:r>
              <a:t/>
            </a:r>
            <a:endParaRPr b="1" i="0" sz="476" u="none" strike="noStrike">
              <a:solidFill>
                <a:schemeClr val="dk1"/>
              </a:solidFill>
              <a:latin typeface="Arial"/>
              <a:ea typeface="Arial"/>
              <a:cs typeface="Arial"/>
              <a:sym typeface="Arial"/>
            </a:endParaRPr>
          </a:p>
          <a:p>
            <a:pPr indent="0" lvl="0" marL="0" marR="0" rtl="0" algn="l">
              <a:lnSpc>
                <a:spcPct val="110000"/>
              </a:lnSpc>
              <a:spcBef>
                <a:spcPts val="0"/>
              </a:spcBef>
              <a:spcAft>
                <a:spcPts val="0"/>
              </a:spcAft>
              <a:buNone/>
            </a:pPr>
            <a:r>
              <a:rPr b="1" i="0" lang="en" sz="476" u="none" strike="noStrike">
                <a:solidFill>
                  <a:schemeClr val="dk1"/>
                </a:solidFill>
                <a:latin typeface="Arial"/>
                <a:ea typeface="Arial"/>
                <a:cs typeface="Arial"/>
                <a:sym typeface="Arial"/>
              </a:rPr>
              <a:t>Seoul</a:t>
            </a:r>
            <a:endParaRPr/>
          </a:p>
          <a:p>
            <a:pPr indent="0" lvl="0" marL="0" marR="0" rtl="0" algn="l">
              <a:lnSpc>
                <a:spcPct val="110000"/>
              </a:lnSpc>
              <a:spcBef>
                <a:spcPts val="0"/>
              </a:spcBef>
              <a:spcAft>
                <a:spcPts val="0"/>
              </a:spcAft>
              <a:buNone/>
            </a:pPr>
            <a:r>
              <a:rPr b="0" i="0" lang="en" sz="408" u="none" strike="noStrike">
                <a:solidFill>
                  <a:schemeClr val="dk1"/>
                </a:solidFill>
                <a:latin typeface="Arial"/>
                <a:ea typeface="Arial"/>
                <a:cs typeface="Arial"/>
                <a:sym typeface="Arial"/>
              </a:rPr>
              <a:t>27F, West Tower</a:t>
            </a:r>
            <a:endParaRPr/>
          </a:p>
          <a:p>
            <a:pPr indent="0" lvl="0" marL="0" marR="0" rtl="0" algn="l">
              <a:lnSpc>
                <a:spcPct val="110000"/>
              </a:lnSpc>
              <a:spcBef>
                <a:spcPts val="0"/>
              </a:spcBef>
              <a:spcAft>
                <a:spcPts val="0"/>
              </a:spcAft>
              <a:buNone/>
            </a:pPr>
            <a:r>
              <a:rPr b="0" i="0" lang="en" sz="408" u="none" strike="noStrike">
                <a:solidFill>
                  <a:schemeClr val="dk1"/>
                </a:solidFill>
                <a:latin typeface="Arial"/>
                <a:ea typeface="Arial"/>
                <a:cs typeface="Arial"/>
                <a:sym typeface="Arial"/>
              </a:rPr>
              <a:t>Center 1 Building</a:t>
            </a:r>
            <a:endParaRPr/>
          </a:p>
          <a:p>
            <a:pPr indent="0" lvl="0" marL="0" marR="0" rtl="0" algn="l">
              <a:lnSpc>
                <a:spcPct val="110000"/>
              </a:lnSpc>
              <a:spcBef>
                <a:spcPts val="0"/>
              </a:spcBef>
              <a:spcAft>
                <a:spcPts val="0"/>
              </a:spcAft>
              <a:buNone/>
            </a:pPr>
            <a:r>
              <a:rPr b="0" i="0" lang="en" sz="408" u="none" strike="noStrike">
                <a:solidFill>
                  <a:schemeClr val="dk1"/>
                </a:solidFill>
                <a:latin typeface="Arial"/>
                <a:ea typeface="Arial"/>
                <a:cs typeface="Arial"/>
                <a:sym typeface="Arial"/>
              </a:rPr>
              <a:t>26 Euljiro 5-gil, Jung-gu</a:t>
            </a:r>
            <a:endParaRPr/>
          </a:p>
          <a:p>
            <a:pPr indent="0" lvl="0" marL="0" marR="0" rtl="0" algn="l">
              <a:lnSpc>
                <a:spcPct val="110000"/>
              </a:lnSpc>
              <a:spcBef>
                <a:spcPts val="0"/>
              </a:spcBef>
              <a:spcAft>
                <a:spcPts val="0"/>
              </a:spcAft>
              <a:buNone/>
            </a:pPr>
            <a:r>
              <a:rPr b="0" i="0" lang="en" sz="408" u="none" strike="noStrike">
                <a:solidFill>
                  <a:schemeClr val="dk1"/>
                </a:solidFill>
                <a:latin typeface="Arial"/>
                <a:ea typeface="Arial"/>
                <a:cs typeface="Arial"/>
                <a:sym typeface="Arial"/>
              </a:rPr>
              <a:t>Seoul 04539</a:t>
            </a:r>
            <a:endParaRPr/>
          </a:p>
          <a:p>
            <a:pPr indent="0" lvl="0" marL="0" marR="0" rtl="0" algn="l">
              <a:lnSpc>
                <a:spcPct val="110000"/>
              </a:lnSpc>
              <a:spcBef>
                <a:spcPts val="0"/>
              </a:spcBef>
              <a:spcAft>
                <a:spcPts val="0"/>
              </a:spcAft>
              <a:buNone/>
            </a:pPr>
            <a:r>
              <a:rPr b="0" i="0" lang="en" sz="408" u="none" strike="noStrike">
                <a:solidFill>
                  <a:schemeClr val="dk1"/>
                </a:solidFill>
                <a:latin typeface="Arial"/>
                <a:ea typeface="Arial"/>
                <a:cs typeface="Arial"/>
                <a:sym typeface="Arial"/>
              </a:rPr>
              <a:t>SOUTH KOREA</a:t>
            </a:r>
            <a:endParaRPr/>
          </a:p>
          <a:p>
            <a:pPr indent="0" lvl="0" marL="0" marR="0" rtl="0" algn="l">
              <a:lnSpc>
                <a:spcPct val="110000"/>
              </a:lnSpc>
              <a:spcBef>
                <a:spcPts val="0"/>
              </a:spcBef>
              <a:spcAft>
                <a:spcPts val="0"/>
              </a:spcAft>
              <a:buNone/>
            </a:pPr>
            <a:r>
              <a:rPr b="0" i="0" lang="en" sz="408" u="none" strike="noStrike">
                <a:solidFill>
                  <a:schemeClr val="dk1"/>
                </a:solidFill>
                <a:latin typeface="Arial"/>
                <a:ea typeface="Arial"/>
                <a:cs typeface="Arial"/>
                <a:sym typeface="Arial"/>
              </a:rPr>
              <a:t>Ph.: +82 2 6220 4800</a:t>
            </a:r>
            <a:endParaRPr sz="408">
              <a:solidFill>
                <a:schemeClr val="dk1"/>
              </a:solidFill>
              <a:latin typeface="Arial"/>
              <a:ea typeface="Arial"/>
              <a:cs typeface="Arial"/>
              <a:sym typeface="Arial"/>
            </a:endParaRPr>
          </a:p>
        </p:txBody>
      </p:sp>
      <p:sp>
        <p:nvSpPr>
          <p:cNvPr id="445" name="Google Shape;445;p40"/>
          <p:cNvSpPr txBox="1"/>
          <p:nvPr>
            <p:ph idx="12" type="sldNum"/>
          </p:nvPr>
        </p:nvSpPr>
        <p:spPr>
          <a:xfrm>
            <a:off x="176213" y="122270"/>
            <a:ext cx="143100" cy="171300"/>
          </a:xfrm>
          <a:prstGeom prst="rect">
            <a:avLst/>
          </a:prstGeom>
          <a:noFill/>
          <a:ln>
            <a:noFill/>
          </a:ln>
        </p:spPr>
        <p:txBody>
          <a:bodyPr anchorCtr="0" anchor="ctr" bIns="0" lIns="0" spcFirstLastPara="1" rIns="0" wrap="square" tIns="0">
            <a:noAutofit/>
          </a:bodyPr>
          <a:lstStyle>
            <a:lvl1pPr indent="0" lvl="0" marL="0" rtl="0" algn="ctr">
              <a:spcBef>
                <a:spcPts val="0"/>
              </a:spcBef>
              <a:buNone/>
              <a:defRPr b="0" i="0" sz="600" u="none" cap="none" strike="noStrike">
                <a:solidFill>
                  <a:schemeClr val="lt1"/>
                </a:solidFill>
                <a:latin typeface="Arial"/>
                <a:ea typeface="Arial"/>
                <a:cs typeface="Arial"/>
                <a:sym typeface="Arial"/>
              </a:defRPr>
            </a:lvl1pPr>
            <a:lvl2pPr indent="0" lvl="1" marL="0" rtl="0" algn="ctr">
              <a:spcBef>
                <a:spcPts val="0"/>
              </a:spcBef>
              <a:buNone/>
              <a:defRPr b="0" i="0" sz="600" u="none" cap="none" strike="noStrike">
                <a:solidFill>
                  <a:schemeClr val="lt1"/>
                </a:solidFill>
                <a:latin typeface="Arial"/>
                <a:ea typeface="Arial"/>
                <a:cs typeface="Arial"/>
                <a:sym typeface="Arial"/>
              </a:defRPr>
            </a:lvl2pPr>
            <a:lvl3pPr indent="0" lvl="2" marL="0" rtl="0" algn="ctr">
              <a:spcBef>
                <a:spcPts val="0"/>
              </a:spcBef>
              <a:buNone/>
              <a:defRPr b="0" i="0" sz="600" u="none" cap="none" strike="noStrike">
                <a:solidFill>
                  <a:schemeClr val="lt1"/>
                </a:solidFill>
                <a:latin typeface="Arial"/>
                <a:ea typeface="Arial"/>
                <a:cs typeface="Arial"/>
                <a:sym typeface="Arial"/>
              </a:defRPr>
            </a:lvl3pPr>
            <a:lvl4pPr indent="0" lvl="3" marL="0" rtl="0" algn="ctr">
              <a:spcBef>
                <a:spcPts val="0"/>
              </a:spcBef>
              <a:buNone/>
              <a:defRPr b="0" i="0" sz="600" u="none" cap="none" strike="noStrike">
                <a:solidFill>
                  <a:schemeClr val="lt1"/>
                </a:solidFill>
                <a:latin typeface="Arial"/>
                <a:ea typeface="Arial"/>
                <a:cs typeface="Arial"/>
                <a:sym typeface="Arial"/>
              </a:defRPr>
            </a:lvl4pPr>
            <a:lvl5pPr indent="0" lvl="4" marL="0" rtl="0" algn="ctr">
              <a:spcBef>
                <a:spcPts val="0"/>
              </a:spcBef>
              <a:buNone/>
              <a:defRPr b="0" i="0" sz="600" u="none" cap="none" strike="noStrike">
                <a:solidFill>
                  <a:schemeClr val="lt1"/>
                </a:solidFill>
                <a:latin typeface="Arial"/>
                <a:ea typeface="Arial"/>
                <a:cs typeface="Arial"/>
                <a:sym typeface="Arial"/>
              </a:defRPr>
            </a:lvl5pPr>
            <a:lvl6pPr indent="0" lvl="5" marL="0" rtl="0" algn="ctr">
              <a:spcBef>
                <a:spcPts val="0"/>
              </a:spcBef>
              <a:buNone/>
              <a:defRPr b="0" i="0" sz="600" u="none" cap="none" strike="noStrike">
                <a:solidFill>
                  <a:schemeClr val="lt1"/>
                </a:solidFill>
                <a:latin typeface="Arial"/>
                <a:ea typeface="Arial"/>
                <a:cs typeface="Arial"/>
                <a:sym typeface="Arial"/>
              </a:defRPr>
            </a:lvl6pPr>
            <a:lvl7pPr indent="0" lvl="6" marL="0" rtl="0" algn="ctr">
              <a:spcBef>
                <a:spcPts val="0"/>
              </a:spcBef>
              <a:buNone/>
              <a:defRPr b="0" i="0" sz="600" u="none" cap="none" strike="noStrike">
                <a:solidFill>
                  <a:schemeClr val="lt1"/>
                </a:solidFill>
                <a:latin typeface="Arial"/>
                <a:ea typeface="Arial"/>
                <a:cs typeface="Arial"/>
                <a:sym typeface="Arial"/>
              </a:defRPr>
            </a:lvl7pPr>
            <a:lvl8pPr indent="0" lvl="7" marL="0" rtl="0" algn="ctr">
              <a:spcBef>
                <a:spcPts val="0"/>
              </a:spcBef>
              <a:buNone/>
              <a:defRPr b="0" i="0" sz="600" u="none" cap="none" strike="noStrike">
                <a:solidFill>
                  <a:schemeClr val="lt1"/>
                </a:solidFill>
                <a:latin typeface="Arial"/>
                <a:ea typeface="Arial"/>
                <a:cs typeface="Arial"/>
                <a:sym typeface="Arial"/>
              </a:defRPr>
            </a:lvl8pPr>
            <a:lvl9pPr indent="0" lvl="8" marL="0" rtl="0" algn="ctr">
              <a:spcBef>
                <a:spcPts val="0"/>
              </a:spcBef>
              <a:buNone/>
              <a:defRPr b="0" i="0" sz="600" u="none" cap="none" strike="noStrike">
                <a:solidFill>
                  <a:schemeClr val="lt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33" name="Shape 33"/>
        <p:cNvGrpSpPr/>
        <p:nvPr/>
      </p:nvGrpSpPr>
      <p:grpSpPr>
        <a:xfrm>
          <a:off x="0" y="0"/>
          <a:ext cx="0" cy="0"/>
          <a:chOff x="0" y="0"/>
          <a:chExt cx="0" cy="0"/>
        </a:xfrm>
      </p:grpSpPr>
      <p:sp>
        <p:nvSpPr>
          <p:cNvPr id="34" name="Google Shape;34;p5"/>
          <p:cNvSpPr txBox="1"/>
          <p:nvPr>
            <p:ph type="title"/>
          </p:nvPr>
        </p:nvSpPr>
        <p:spPr>
          <a:xfrm>
            <a:off x="173039" y="479426"/>
            <a:ext cx="8351100" cy="274500"/>
          </a:xfrm>
          <a:prstGeom prst="rect">
            <a:avLst/>
          </a:prstGeom>
          <a:noFill/>
          <a:ln>
            <a:noFill/>
          </a:ln>
        </p:spPr>
        <p:txBody>
          <a:bodyPr anchorCtr="0" anchor="ctr" bIns="0" lIns="0" spcFirstLastPara="1" rIns="0" wrap="square" tIns="0">
            <a:noAutofit/>
          </a:bodyPr>
          <a:lstStyle>
            <a:lvl1pPr lvl="0" rtl="0" algn="l">
              <a:lnSpc>
                <a:spcPct val="90000"/>
              </a:lnSpc>
              <a:spcBef>
                <a:spcPts val="0"/>
              </a:spcBef>
              <a:spcAft>
                <a:spcPts val="0"/>
              </a:spcAft>
              <a:buClr>
                <a:schemeClr val="dk1"/>
              </a:buClr>
              <a:buSzPts val="1400"/>
              <a:buFont typeface="Arial Black"/>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5" name="Google Shape;35;p5"/>
          <p:cNvSpPr txBox="1"/>
          <p:nvPr>
            <p:ph idx="1" type="body"/>
          </p:nvPr>
        </p:nvSpPr>
        <p:spPr>
          <a:xfrm>
            <a:off x="173037" y="768659"/>
            <a:ext cx="8353500" cy="269700"/>
          </a:xfrm>
          <a:prstGeom prst="rect">
            <a:avLst/>
          </a:prstGeom>
          <a:noFill/>
          <a:ln>
            <a:noFill/>
          </a:ln>
        </p:spPr>
        <p:txBody>
          <a:bodyPr anchorCtr="0" anchor="ctr" bIns="0" lIns="0" spcFirstLastPara="1" rIns="0" wrap="square" tIns="0">
            <a:normAutofit/>
          </a:bodyPr>
          <a:lstStyle>
            <a:lvl1pPr indent="-228600" lvl="0" marL="457200" rtl="0" algn="l">
              <a:lnSpc>
                <a:spcPct val="100000"/>
              </a:lnSpc>
              <a:spcBef>
                <a:spcPts val="0"/>
              </a:spcBef>
              <a:spcAft>
                <a:spcPts val="0"/>
              </a:spcAft>
              <a:buClr>
                <a:schemeClr val="lt1"/>
              </a:buClr>
              <a:buSzPts val="953"/>
              <a:buNone/>
              <a:defRPr sz="953">
                <a:solidFill>
                  <a:schemeClr val="lt1"/>
                </a:solidFill>
                <a:latin typeface="Poppins"/>
                <a:ea typeface="Poppins"/>
                <a:cs typeface="Poppins"/>
                <a:sym typeface="Poppins"/>
              </a:defRPr>
            </a:lvl1pPr>
            <a:lvl2pPr indent="-228600" lvl="1" marL="914400" rtl="0" algn="l">
              <a:lnSpc>
                <a:spcPct val="100000"/>
              </a:lnSpc>
              <a:spcBef>
                <a:spcPts val="0"/>
              </a:spcBef>
              <a:spcAft>
                <a:spcPts val="0"/>
              </a:spcAft>
              <a:buClr>
                <a:srgbClr val="323C46"/>
              </a:buClr>
              <a:buSzPts val="1800"/>
              <a:buNone/>
              <a:defRPr/>
            </a:lvl2pPr>
            <a:lvl3pPr indent="-342900" lvl="2" marL="1371600" rtl="0" algn="l">
              <a:lnSpc>
                <a:spcPct val="100000"/>
              </a:lnSpc>
              <a:spcBef>
                <a:spcPts val="408"/>
              </a:spcBef>
              <a:spcAft>
                <a:spcPts val="0"/>
              </a:spcAft>
              <a:buSzPts val="1800"/>
              <a:buChar char="›"/>
              <a:defRPr/>
            </a:lvl3pPr>
            <a:lvl4pPr indent="-342900" lvl="3" marL="1828800" rtl="0" algn="l">
              <a:lnSpc>
                <a:spcPct val="100000"/>
              </a:lnSpc>
              <a:spcBef>
                <a:spcPts val="408"/>
              </a:spcBef>
              <a:spcAft>
                <a:spcPts val="0"/>
              </a:spcAft>
              <a:buSzPts val="1800"/>
              <a:buChar char="•"/>
              <a:defRPr/>
            </a:lvl4pPr>
            <a:lvl5pPr indent="-342900" lvl="4" marL="2286000" rtl="0" algn="l">
              <a:lnSpc>
                <a:spcPct val="100000"/>
              </a:lnSpc>
              <a:spcBef>
                <a:spcPts val="408"/>
              </a:spcBef>
              <a:spcAft>
                <a:spcPts val="0"/>
              </a:spcAft>
              <a:buClr>
                <a:srgbClr val="323C46"/>
              </a:buClr>
              <a:buSzPts val="1800"/>
              <a:buChar char="•"/>
              <a:defRPr/>
            </a:lvl5pPr>
            <a:lvl6pPr indent="-342900" lvl="5" marL="2743200" rtl="0" algn="l">
              <a:lnSpc>
                <a:spcPct val="90000"/>
              </a:lnSpc>
              <a:spcBef>
                <a:spcPts val="408"/>
              </a:spcBef>
              <a:spcAft>
                <a:spcPts val="0"/>
              </a:spcAft>
              <a:buClr>
                <a:schemeClr val="dk1"/>
              </a:buClr>
              <a:buSzPts val="1800"/>
              <a:buChar char="‒"/>
              <a:defRPr/>
            </a:lvl6pPr>
            <a:lvl7pPr indent="-228600" lvl="6" marL="3200400" rtl="0" algn="l">
              <a:lnSpc>
                <a:spcPct val="90000"/>
              </a:lnSpc>
              <a:spcBef>
                <a:spcPts val="1225"/>
              </a:spcBef>
              <a:spcAft>
                <a:spcPts val="0"/>
              </a:spcAft>
              <a:buClr>
                <a:srgbClr val="323C46"/>
              </a:buClr>
              <a:buSzPts val="1800"/>
              <a:buNone/>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36" name="Google Shape;36;p5"/>
          <p:cNvSpPr txBox="1"/>
          <p:nvPr>
            <p:ph idx="11" type="ftr"/>
          </p:nvPr>
        </p:nvSpPr>
        <p:spPr>
          <a:xfrm>
            <a:off x="173037" y="4582718"/>
            <a:ext cx="8351100" cy="274500"/>
          </a:xfrm>
          <a:prstGeom prst="rect">
            <a:avLst/>
          </a:prstGeom>
          <a:noFill/>
          <a:ln>
            <a:noFill/>
          </a:ln>
        </p:spPr>
        <p:txBody>
          <a:bodyPr anchorCtr="0" anchor="t" bIns="0" lIns="0" spcFirstLastPara="1" rIns="0" wrap="square" tIns="0">
            <a:noAutofit/>
          </a:bodyPr>
          <a:lstStyle>
            <a:lvl1pPr lvl="0" rtl="0" algn="l">
              <a:spcBef>
                <a:spcPts val="0"/>
              </a:spcBef>
              <a:spcAft>
                <a:spcPts val="0"/>
              </a:spcAft>
              <a:buSzPts val="1400"/>
              <a:buNone/>
              <a:defRPr b="0" sz="500" cap="none">
                <a:latin typeface="Poppins"/>
                <a:ea typeface="Poppins"/>
                <a:cs typeface="Poppins"/>
                <a:sym typeface="Poppins"/>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37" name="Google Shape;37;p5"/>
          <p:cNvSpPr txBox="1"/>
          <p:nvPr>
            <p:ph idx="12" type="sldNum"/>
          </p:nvPr>
        </p:nvSpPr>
        <p:spPr>
          <a:xfrm>
            <a:off x="176213" y="122270"/>
            <a:ext cx="143100" cy="171300"/>
          </a:xfrm>
          <a:prstGeom prst="rect">
            <a:avLst/>
          </a:prstGeom>
          <a:noFill/>
          <a:ln>
            <a:noFill/>
          </a:ln>
        </p:spPr>
        <p:txBody>
          <a:bodyPr anchorCtr="0" anchor="ctr" bIns="0" lIns="0" spcFirstLastPara="1" rIns="0" wrap="square" tIns="0">
            <a:noAutofit/>
          </a:bodyPr>
          <a:lstStyle>
            <a:lvl1pPr indent="0" lvl="0" marL="0" rtl="0" algn="ctr">
              <a:spcBef>
                <a:spcPts val="0"/>
              </a:spcBef>
              <a:buNone/>
              <a:defRPr b="0" i="0" sz="600" u="none" cap="none" strike="noStrike">
                <a:solidFill>
                  <a:schemeClr val="lt1"/>
                </a:solidFill>
                <a:latin typeface="Poppins"/>
                <a:ea typeface="Poppins"/>
                <a:cs typeface="Poppins"/>
                <a:sym typeface="Poppins"/>
              </a:defRPr>
            </a:lvl1pPr>
            <a:lvl2pPr indent="0" lvl="1" marL="0" rtl="0" algn="ctr">
              <a:spcBef>
                <a:spcPts val="0"/>
              </a:spcBef>
              <a:buNone/>
              <a:defRPr b="0" i="0" sz="600" u="none" cap="none" strike="noStrike">
                <a:solidFill>
                  <a:schemeClr val="lt1"/>
                </a:solidFill>
                <a:latin typeface="Poppins"/>
                <a:ea typeface="Poppins"/>
                <a:cs typeface="Poppins"/>
                <a:sym typeface="Poppins"/>
              </a:defRPr>
            </a:lvl2pPr>
            <a:lvl3pPr indent="0" lvl="2" marL="0" rtl="0" algn="ctr">
              <a:spcBef>
                <a:spcPts val="0"/>
              </a:spcBef>
              <a:buNone/>
              <a:defRPr b="0" i="0" sz="600" u="none" cap="none" strike="noStrike">
                <a:solidFill>
                  <a:schemeClr val="lt1"/>
                </a:solidFill>
                <a:latin typeface="Poppins"/>
                <a:ea typeface="Poppins"/>
                <a:cs typeface="Poppins"/>
                <a:sym typeface="Poppins"/>
              </a:defRPr>
            </a:lvl3pPr>
            <a:lvl4pPr indent="0" lvl="3" marL="0" rtl="0" algn="ctr">
              <a:spcBef>
                <a:spcPts val="0"/>
              </a:spcBef>
              <a:buNone/>
              <a:defRPr b="0" i="0" sz="600" u="none" cap="none" strike="noStrike">
                <a:solidFill>
                  <a:schemeClr val="lt1"/>
                </a:solidFill>
                <a:latin typeface="Poppins"/>
                <a:ea typeface="Poppins"/>
                <a:cs typeface="Poppins"/>
                <a:sym typeface="Poppins"/>
              </a:defRPr>
            </a:lvl4pPr>
            <a:lvl5pPr indent="0" lvl="4" marL="0" rtl="0" algn="ctr">
              <a:spcBef>
                <a:spcPts val="0"/>
              </a:spcBef>
              <a:buNone/>
              <a:defRPr b="0" i="0" sz="600" u="none" cap="none" strike="noStrike">
                <a:solidFill>
                  <a:schemeClr val="lt1"/>
                </a:solidFill>
                <a:latin typeface="Poppins"/>
                <a:ea typeface="Poppins"/>
                <a:cs typeface="Poppins"/>
                <a:sym typeface="Poppins"/>
              </a:defRPr>
            </a:lvl5pPr>
            <a:lvl6pPr indent="0" lvl="5" marL="0" rtl="0" algn="ctr">
              <a:spcBef>
                <a:spcPts val="0"/>
              </a:spcBef>
              <a:buNone/>
              <a:defRPr b="0" i="0" sz="600" u="none" cap="none" strike="noStrike">
                <a:solidFill>
                  <a:schemeClr val="lt1"/>
                </a:solidFill>
                <a:latin typeface="Poppins"/>
                <a:ea typeface="Poppins"/>
                <a:cs typeface="Poppins"/>
                <a:sym typeface="Poppins"/>
              </a:defRPr>
            </a:lvl6pPr>
            <a:lvl7pPr indent="0" lvl="6" marL="0" rtl="0" algn="ctr">
              <a:spcBef>
                <a:spcPts val="0"/>
              </a:spcBef>
              <a:buNone/>
              <a:defRPr b="0" i="0" sz="600" u="none" cap="none" strike="noStrike">
                <a:solidFill>
                  <a:schemeClr val="lt1"/>
                </a:solidFill>
                <a:latin typeface="Poppins"/>
                <a:ea typeface="Poppins"/>
                <a:cs typeface="Poppins"/>
                <a:sym typeface="Poppins"/>
              </a:defRPr>
            </a:lvl7pPr>
            <a:lvl8pPr indent="0" lvl="7" marL="0" rtl="0" algn="ctr">
              <a:spcBef>
                <a:spcPts val="0"/>
              </a:spcBef>
              <a:buNone/>
              <a:defRPr b="0" i="0" sz="600" u="none" cap="none" strike="noStrike">
                <a:solidFill>
                  <a:schemeClr val="lt1"/>
                </a:solidFill>
                <a:latin typeface="Poppins"/>
                <a:ea typeface="Poppins"/>
                <a:cs typeface="Poppins"/>
                <a:sym typeface="Poppins"/>
              </a:defRPr>
            </a:lvl8pPr>
            <a:lvl9pPr indent="0" lvl="8" marL="0" rtl="0" algn="ctr">
              <a:spcBef>
                <a:spcPts val="0"/>
              </a:spcBef>
              <a:buNone/>
              <a:defRPr b="0" i="0" sz="600" u="none" cap="none" strike="noStrike">
                <a:solidFill>
                  <a:schemeClr val="lt1"/>
                </a:solidFill>
                <a:latin typeface="Poppins"/>
                <a:ea typeface="Poppins"/>
                <a:cs typeface="Poppins"/>
                <a:sym typeface="Poppins"/>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UR OFFICES alt">
  <p:cSld name="OUR OFFICES alt">
    <p:spTree>
      <p:nvGrpSpPr>
        <p:cNvPr id="446" name="Shape 446"/>
        <p:cNvGrpSpPr/>
        <p:nvPr/>
      </p:nvGrpSpPr>
      <p:grpSpPr>
        <a:xfrm>
          <a:off x="0" y="0"/>
          <a:ext cx="0" cy="0"/>
          <a:chOff x="0" y="0"/>
          <a:chExt cx="0" cy="0"/>
        </a:xfrm>
      </p:grpSpPr>
      <p:sp>
        <p:nvSpPr>
          <p:cNvPr id="447" name="Google Shape;447;p41"/>
          <p:cNvSpPr/>
          <p:nvPr/>
        </p:nvSpPr>
        <p:spPr>
          <a:xfrm>
            <a:off x="1" y="4857919"/>
            <a:ext cx="3317100" cy="2856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25">
              <a:solidFill>
                <a:schemeClr val="lt1"/>
              </a:solidFill>
              <a:latin typeface="Arial"/>
              <a:ea typeface="Arial"/>
              <a:cs typeface="Arial"/>
              <a:sym typeface="Arial"/>
            </a:endParaRPr>
          </a:p>
        </p:txBody>
      </p:sp>
      <p:pic>
        <p:nvPicPr>
          <p:cNvPr id="448" name="Google Shape;448;p41"/>
          <p:cNvPicPr preferRelativeResize="0"/>
          <p:nvPr/>
        </p:nvPicPr>
        <p:blipFill rotWithShape="1">
          <a:blip r:embed="rId2">
            <a:alphaModFix/>
          </a:blip>
          <a:srcRect b="0" l="0" r="0" t="0"/>
          <a:stretch/>
        </p:blipFill>
        <p:spPr>
          <a:xfrm>
            <a:off x="173038" y="4857919"/>
            <a:ext cx="2800813" cy="185406"/>
          </a:xfrm>
          <a:prstGeom prst="rect">
            <a:avLst/>
          </a:prstGeom>
          <a:noFill/>
          <a:ln>
            <a:noFill/>
          </a:ln>
        </p:spPr>
      </p:pic>
      <p:sp>
        <p:nvSpPr>
          <p:cNvPr id="449" name="Google Shape;449;p41"/>
          <p:cNvSpPr txBox="1"/>
          <p:nvPr/>
        </p:nvSpPr>
        <p:spPr>
          <a:xfrm>
            <a:off x="5741784" y="1310872"/>
            <a:ext cx="1156500" cy="2901000"/>
          </a:xfrm>
          <a:prstGeom prst="rect">
            <a:avLst/>
          </a:prstGeom>
          <a:noFill/>
          <a:ln>
            <a:noFill/>
          </a:ln>
        </p:spPr>
        <p:txBody>
          <a:bodyPr anchorCtr="0" anchor="t" bIns="45700" lIns="91425" spcFirstLastPara="1" rIns="91425" wrap="square" tIns="45700">
            <a:spAutoFit/>
          </a:bodyPr>
          <a:lstStyle/>
          <a:p>
            <a:pPr indent="0" lvl="0" marL="0" marR="0" rtl="0" algn="l">
              <a:lnSpc>
                <a:spcPct val="110000"/>
              </a:lnSpc>
              <a:spcBef>
                <a:spcPts val="0"/>
              </a:spcBef>
              <a:spcAft>
                <a:spcPts val="0"/>
              </a:spcAft>
              <a:buNone/>
            </a:pPr>
            <a:r>
              <a:rPr b="0" i="0" lang="en" sz="714" u="none" strike="noStrike">
                <a:solidFill>
                  <a:schemeClr val="lt1"/>
                </a:solidFill>
                <a:latin typeface="Arial"/>
                <a:ea typeface="Arial"/>
                <a:cs typeface="Arial"/>
                <a:sym typeface="Arial"/>
              </a:rPr>
              <a:t>EUROPE</a:t>
            </a:r>
            <a:endParaRPr b="0" i="0" sz="680" u="none" strike="noStrike">
              <a:solidFill>
                <a:schemeClr val="lt1"/>
              </a:solidFill>
              <a:latin typeface="Arial"/>
              <a:ea typeface="Arial"/>
              <a:cs typeface="Arial"/>
              <a:sym typeface="Arial"/>
            </a:endParaRPr>
          </a:p>
          <a:p>
            <a:pPr indent="0" lvl="0" marL="0" marR="0" rtl="0" algn="l">
              <a:lnSpc>
                <a:spcPct val="110000"/>
              </a:lnSpc>
              <a:spcBef>
                <a:spcPts val="0"/>
              </a:spcBef>
              <a:spcAft>
                <a:spcPts val="0"/>
              </a:spcAft>
              <a:buNone/>
            </a:pPr>
            <a:r>
              <a:t/>
            </a:r>
            <a:endParaRPr b="1" i="0" sz="476" u="none" strike="noStrike">
              <a:solidFill>
                <a:schemeClr val="dk1"/>
              </a:solidFill>
              <a:latin typeface="Arial"/>
              <a:ea typeface="Arial"/>
              <a:cs typeface="Arial"/>
              <a:sym typeface="Arial"/>
            </a:endParaRPr>
          </a:p>
          <a:p>
            <a:pPr indent="0" lvl="0" marL="0" marR="0" rtl="0" algn="l">
              <a:lnSpc>
                <a:spcPct val="110000"/>
              </a:lnSpc>
              <a:spcBef>
                <a:spcPts val="0"/>
              </a:spcBef>
              <a:spcAft>
                <a:spcPts val="0"/>
              </a:spcAft>
              <a:buNone/>
            </a:pPr>
            <a:r>
              <a:rPr b="1" i="0" lang="en" sz="476" u="none" strike="noStrike">
                <a:solidFill>
                  <a:schemeClr val="dk1"/>
                </a:solidFill>
                <a:latin typeface="Arial"/>
                <a:ea typeface="Arial"/>
                <a:cs typeface="Arial"/>
                <a:sym typeface="Arial"/>
              </a:rPr>
              <a:t>Paris</a:t>
            </a:r>
            <a:endParaRPr/>
          </a:p>
          <a:p>
            <a:pPr indent="0" lvl="0" marL="0" marR="0" rtl="0" algn="l">
              <a:lnSpc>
                <a:spcPct val="110000"/>
              </a:lnSpc>
              <a:spcBef>
                <a:spcPts val="0"/>
              </a:spcBef>
              <a:spcAft>
                <a:spcPts val="0"/>
              </a:spcAft>
              <a:buNone/>
            </a:pPr>
            <a:r>
              <a:rPr b="0" i="0" lang="en" sz="408" u="none" strike="noStrike">
                <a:solidFill>
                  <a:schemeClr val="dk1"/>
                </a:solidFill>
                <a:latin typeface="Arial"/>
                <a:ea typeface="Arial"/>
                <a:cs typeface="Arial"/>
                <a:sym typeface="Arial"/>
              </a:rPr>
              <a:t>20, Place Vendôme</a:t>
            </a:r>
            <a:endParaRPr/>
          </a:p>
          <a:p>
            <a:pPr indent="0" lvl="0" marL="0" marR="0" rtl="0" algn="l">
              <a:lnSpc>
                <a:spcPct val="110000"/>
              </a:lnSpc>
              <a:spcBef>
                <a:spcPts val="0"/>
              </a:spcBef>
              <a:spcAft>
                <a:spcPts val="0"/>
              </a:spcAft>
              <a:buNone/>
            </a:pPr>
            <a:r>
              <a:rPr b="0" i="0" lang="en" sz="408" u="none" strike="noStrike">
                <a:solidFill>
                  <a:schemeClr val="dk1"/>
                </a:solidFill>
                <a:latin typeface="Arial"/>
                <a:ea typeface="Arial"/>
                <a:cs typeface="Arial"/>
                <a:sym typeface="Arial"/>
              </a:rPr>
              <a:t>75001 Paris</a:t>
            </a:r>
            <a:endParaRPr/>
          </a:p>
          <a:p>
            <a:pPr indent="0" lvl="0" marL="0" marR="0" rtl="0" algn="l">
              <a:lnSpc>
                <a:spcPct val="110000"/>
              </a:lnSpc>
              <a:spcBef>
                <a:spcPts val="0"/>
              </a:spcBef>
              <a:spcAft>
                <a:spcPts val="0"/>
              </a:spcAft>
              <a:buNone/>
            </a:pPr>
            <a:r>
              <a:rPr b="0" i="0" lang="en" sz="408" u="none" strike="noStrike">
                <a:solidFill>
                  <a:schemeClr val="dk1"/>
                </a:solidFill>
                <a:latin typeface="Arial"/>
                <a:ea typeface="Arial"/>
                <a:cs typeface="Arial"/>
                <a:sym typeface="Arial"/>
              </a:rPr>
              <a:t>FRANCE</a:t>
            </a:r>
            <a:endParaRPr/>
          </a:p>
          <a:p>
            <a:pPr indent="0" lvl="0" marL="0" marR="0" rtl="0" algn="l">
              <a:lnSpc>
                <a:spcPct val="110000"/>
              </a:lnSpc>
              <a:spcBef>
                <a:spcPts val="0"/>
              </a:spcBef>
              <a:spcAft>
                <a:spcPts val="0"/>
              </a:spcAft>
              <a:buNone/>
            </a:pPr>
            <a:r>
              <a:rPr b="0" i="0" lang="en" sz="408" u="none" strike="noStrike">
                <a:solidFill>
                  <a:schemeClr val="dk1"/>
                </a:solidFill>
                <a:latin typeface="Arial"/>
                <a:ea typeface="Arial"/>
                <a:cs typeface="Arial"/>
                <a:sym typeface="Arial"/>
              </a:rPr>
              <a:t>Ph.: +33 1 41 71 92 00</a:t>
            </a:r>
            <a:endParaRPr/>
          </a:p>
          <a:p>
            <a:pPr indent="0" lvl="0" marL="0" marR="0" rtl="0" algn="l">
              <a:lnSpc>
                <a:spcPct val="110000"/>
              </a:lnSpc>
              <a:spcBef>
                <a:spcPts val="0"/>
              </a:spcBef>
              <a:spcAft>
                <a:spcPts val="0"/>
              </a:spcAft>
              <a:buNone/>
            </a:pPr>
            <a:r>
              <a:t/>
            </a:r>
            <a:endParaRPr b="1" i="0" sz="476" u="none" strike="noStrike">
              <a:solidFill>
                <a:schemeClr val="dk1"/>
              </a:solidFill>
              <a:latin typeface="Arial"/>
              <a:ea typeface="Arial"/>
              <a:cs typeface="Arial"/>
              <a:sym typeface="Arial"/>
            </a:endParaRPr>
          </a:p>
          <a:p>
            <a:pPr indent="0" lvl="0" marL="0" marR="0" rtl="0" algn="l">
              <a:lnSpc>
                <a:spcPct val="110000"/>
              </a:lnSpc>
              <a:spcBef>
                <a:spcPts val="0"/>
              </a:spcBef>
              <a:spcAft>
                <a:spcPts val="0"/>
              </a:spcAft>
              <a:buNone/>
            </a:pPr>
            <a:r>
              <a:rPr b="1" i="0" lang="en" sz="476" u="none" strike="noStrike">
                <a:solidFill>
                  <a:schemeClr val="dk1"/>
                </a:solidFill>
                <a:latin typeface="Arial"/>
                <a:ea typeface="Arial"/>
                <a:cs typeface="Arial"/>
                <a:sym typeface="Arial"/>
              </a:rPr>
              <a:t>London</a:t>
            </a:r>
            <a:endParaRPr/>
          </a:p>
          <a:p>
            <a:pPr indent="0" lvl="0" marL="0" marR="0" rtl="0" algn="l">
              <a:lnSpc>
                <a:spcPct val="110000"/>
              </a:lnSpc>
              <a:spcBef>
                <a:spcPts val="0"/>
              </a:spcBef>
              <a:spcAft>
                <a:spcPts val="0"/>
              </a:spcAft>
              <a:buNone/>
            </a:pPr>
            <a:r>
              <a:rPr b="0" i="0" lang="en" sz="408" u="none" strike="noStrike">
                <a:solidFill>
                  <a:schemeClr val="dk1"/>
                </a:solidFill>
                <a:latin typeface="Arial"/>
                <a:ea typeface="Arial"/>
                <a:cs typeface="Arial"/>
                <a:sym typeface="Arial"/>
              </a:rPr>
              <a:t>1 Grafton Street</a:t>
            </a:r>
            <a:endParaRPr/>
          </a:p>
          <a:p>
            <a:pPr indent="0" lvl="0" marL="0" marR="0" rtl="0" algn="l">
              <a:lnSpc>
                <a:spcPct val="110000"/>
              </a:lnSpc>
              <a:spcBef>
                <a:spcPts val="0"/>
              </a:spcBef>
              <a:spcAft>
                <a:spcPts val="0"/>
              </a:spcAft>
              <a:buNone/>
            </a:pPr>
            <a:r>
              <a:rPr b="0" i="0" lang="en" sz="408" u="none" strike="noStrike">
                <a:solidFill>
                  <a:schemeClr val="dk1"/>
                </a:solidFill>
                <a:latin typeface="Arial"/>
                <a:ea typeface="Arial"/>
                <a:cs typeface="Arial"/>
                <a:sym typeface="Arial"/>
              </a:rPr>
              <a:t>London, W1S 4FE</a:t>
            </a:r>
            <a:endParaRPr/>
          </a:p>
          <a:p>
            <a:pPr indent="0" lvl="0" marL="0" marR="0" rtl="0" algn="l">
              <a:lnSpc>
                <a:spcPct val="110000"/>
              </a:lnSpc>
              <a:spcBef>
                <a:spcPts val="0"/>
              </a:spcBef>
              <a:spcAft>
                <a:spcPts val="0"/>
              </a:spcAft>
              <a:buNone/>
            </a:pPr>
            <a:r>
              <a:rPr b="0" i="0" lang="en" sz="408" u="none" strike="noStrike">
                <a:solidFill>
                  <a:schemeClr val="dk1"/>
                </a:solidFill>
                <a:latin typeface="Arial"/>
                <a:ea typeface="Arial"/>
                <a:cs typeface="Arial"/>
                <a:sym typeface="Arial"/>
              </a:rPr>
              <a:t>UNITED KINGDOM</a:t>
            </a:r>
            <a:endParaRPr/>
          </a:p>
          <a:p>
            <a:pPr indent="0" lvl="0" marL="0" marR="0" rtl="0" algn="l">
              <a:lnSpc>
                <a:spcPct val="110000"/>
              </a:lnSpc>
              <a:spcBef>
                <a:spcPts val="0"/>
              </a:spcBef>
              <a:spcAft>
                <a:spcPts val="0"/>
              </a:spcAft>
              <a:buNone/>
            </a:pPr>
            <a:r>
              <a:rPr b="0" i="0" lang="en" sz="408" u="none" strike="noStrike">
                <a:solidFill>
                  <a:schemeClr val="dk1"/>
                </a:solidFill>
                <a:latin typeface="Arial"/>
                <a:ea typeface="Arial"/>
                <a:cs typeface="Arial"/>
                <a:sym typeface="Arial"/>
              </a:rPr>
              <a:t>Ph.: +44 2071 544 300</a:t>
            </a:r>
            <a:endParaRPr/>
          </a:p>
          <a:p>
            <a:pPr indent="0" lvl="0" marL="0" marR="0" rtl="0" algn="l">
              <a:lnSpc>
                <a:spcPct val="110000"/>
              </a:lnSpc>
              <a:spcBef>
                <a:spcPts val="0"/>
              </a:spcBef>
              <a:spcAft>
                <a:spcPts val="0"/>
              </a:spcAft>
              <a:buNone/>
            </a:pPr>
            <a:r>
              <a:t/>
            </a:r>
            <a:endParaRPr b="1" i="0" sz="476" u="none" strike="noStrike">
              <a:solidFill>
                <a:schemeClr val="dk1"/>
              </a:solidFill>
              <a:latin typeface="Arial"/>
              <a:ea typeface="Arial"/>
              <a:cs typeface="Arial"/>
              <a:sym typeface="Arial"/>
            </a:endParaRPr>
          </a:p>
          <a:p>
            <a:pPr indent="0" lvl="0" marL="0" marR="0" rtl="0" algn="l">
              <a:lnSpc>
                <a:spcPct val="110000"/>
              </a:lnSpc>
              <a:spcBef>
                <a:spcPts val="0"/>
              </a:spcBef>
              <a:spcAft>
                <a:spcPts val="0"/>
              </a:spcAft>
              <a:buNone/>
            </a:pPr>
            <a:r>
              <a:rPr b="1" i="0" lang="en" sz="476" u="none" strike="noStrike">
                <a:solidFill>
                  <a:schemeClr val="dk1"/>
                </a:solidFill>
                <a:latin typeface="Arial"/>
                <a:ea typeface="Arial"/>
                <a:cs typeface="Arial"/>
                <a:sym typeface="Arial"/>
              </a:rPr>
              <a:t>Frankfurt</a:t>
            </a:r>
            <a:endParaRPr/>
          </a:p>
          <a:p>
            <a:pPr indent="0" lvl="0" marL="0" marR="0" rtl="0" algn="l">
              <a:lnSpc>
                <a:spcPct val="110000"/>
              </a:lnSpc>
              <a:spcBef>
                <a:spcPts val="0"/>
              </a:spcBef>
              <a:spcAft>
                <a:spcPts val="0"/>
              </a:spcAft>
              <a:buNone/>
            </a:pPr>
            <a:r>
              <a:rPr b="0" i="0" lang="en" sz="408" u="none" strike="noStrike">
                <a:solidFill>
                  <a:schemeClr val="dk1"/>
                </a:solidFill>
                <a:latin typeface="Arial"/>
                <a:ea typeface="Arial"/>
                <a:cs typeface="Arial"/>
                <a:sym typeface="Arial"/>
              </a:rPr>
              <a:t>An der Welle 4</a:t>
            </a:r>
            <a:endParaRPr/>
          </a:p>
          <a:p>
            <a:pPr indent="0" lvl="0" marL="0" marR="0" rtl="0" algn="l">
              <a:lnSpc>
                <a:spcPct val="110000"/>
              </a:lnSpc>
              <a:spcBef>
                <a:spcPts val="0"/>
              </a:spcBef>
              <a:spcAft>
                <a:spcPts val="0"/>
              </a:spcAft>
              <a:buNone/>
            </a:pPr>
            <a:r>
              <a:rPr b="0" i="0" lang="en" sz="408" u="none" strike="noStrike">
                <a:solidFill>
                  <a:schemeClr val="dk1"/>
                </a:solidFill>
                <a:latin typeface="Arial"/>
                <a:ea typeface="Arial"/>
                <a:cs typeface="Arial"/>
                <a:sym typeface="Arial"/>
              </a:rPr>
              <a:t>60322 Frankfurt</a:t>
            </a:r>
            <a:endParaRPr/>
          </a:p>
          <a:p>
            <a:pPr indent="0" lvl="0" marL="0" marR="0" rtl="0" algn="l">
              <a:lnSpc>
                <a:spcPct val="110000"/>
              </a:lnSpc>
              <a:spcBef>
                <a:spcPts val="0"/>
              </a:spcBef>
              <a:spcAft>
                <a:spcPts val="0"/>
              </a:spcAft>
              <a:buNone/>
            </a:pPr>
            <a:r>
              <a:rPr b="0" i="0" lang="en" sz="408" u="none" strike="noStrike">
                <a:solidFill>
                  <a:schemeClr val="dk1"/>
                </a:solidFill>
                <a:latin typeface="Arial"/>
                <a:ea typeface="Arial"/>
                <a:cs typeface="Arial"/>
                <a:sym typeface="Arial"/>
              </a:rPr>
              <a:t>GERMANY</a:t>
            </a:r>
            <a:endParaRPr/>
          </a:p>
          <a:p>
            <a:pPr indent="0" lvl="0" marL="0" marR="0" rtl="0" algn="l">
              <a:lnSpc>
                <a:spcPct val="110000"/>
              </a:lnSpc>
              <a:spcBef>
                <a:spcPts val="0"/>
              </a:spcBef>
              <a:spcAft>
                <a:spcPts val="0"/>
              </a:spcAft>
              <a:buNone/>
            </a:pPr>
            <a:r>
              <a:rPr b="0" i="0" lang="en" sz="408" u="none" strike="noStrike">
                <a:solidFill>
                  <a:schemeClr val="dk1"/>
                </a:solidFill>
                <a:latin typeface="Arial"/>
                <a:ea typeface="Arial"/>
                <a:cs typeface="Arial"/>
                <a:sym typeface="Arial"/>
              </a:rPr>
              <a:t>Ph.: +49 69 50 50 41 500</a:t>
            </a:r>
            <a:endParaRPr/>
          </a:p>
          <a:p>
            <a:pPr indent="0" lvl="0" marL="0" marR="0" rtl="0" algn="l">
              <a:lnSpc>
                <a:spcPct val="110000"/>
              </a:lnSpc>
              <a:spcBef>
                <a:spcPts val="0"/>
              </a:spcBef>
              <a:spcAft>
                <a:spcPts val="0"/>
              </a:spcAft>
              <a:buNone/>
            </a:pPr>
            <a:r>
              <a:t/>
            </a:r>
            <a:endParaRPr b="1" i="0" sz="476" u="none" strike="noStrike">
              <a:solidFill>
                <a:schemeClr val="dk1"/>
              </a:solidFill>
              <a:latin typeface="Arial"/>
              <a:ea typeface="Arial"/>
              <a:cs typeface="Arial"/>
              <a:sym typeface="Arial"/>
            </a:endParaRPr>
          </a:p>
          <a:p>
            <a:pPr indent="0" lvl="0" marL="0" marR="0" rtl="0" algn="l">
              <a:lnSpc>
                <a:spcPct val="110000"/>
              </a:lnSpc>
              <a:spcBef>
                <a:spcPts val="0"/>
              </a:spcBef>
              <a:spcAft>
                <a:spcPts val="0"/>
              </a:spcAft>
              <a:buNone/>
            </a:pPr>
            <a:r>
              <a:rPr b="1" i="0" lang="en" sz="476" u="none" strike="noStrike">
                <a:solidFill>
                  <a:schemeClr val="dk1"/>
                </a:solidFill>
                <a:latin typeface="Arial"/>
                <a:ea typeface="Arial"/>
                <a:cs typeface="Arial"/>
                <a:sym typeface="Arial"/>
              </a:rPr>
              <a:t>Milan</a:t>
            </a:r>
            <a:endParaRPr/>
          </a:p>
          <a:p>
            <a:pPr indent="0" lvl="0" marL="0" marR="0" rtl="0" algn="l">
              <a:lnSpc>
                <a:spcPct val="110000"/>
              </a:lnSpc>
              <a:spcBef>
                <a:spcPts val="0"/>
              </a:spcBef>
              <a:spcAft>
                <a:spcPts val="0"/>
              </a:spcAft>
              <a:buNone/>
            </a:pPr>
            <a:r>
              <a:rPr b="0" i="0" lang="en" sz="408" u="none" strike="noStrike">
                <a:solidFill>
                  <a:schemeClr val="dk1"/>
                </a:solidFill>
                <a:latin typeface="Arial"/>
                <a:ea typeface="Arial"/>
                <a:cs typeface="Arial"/>
                <a:sym typeface="Arial"/>
              </a:rPr>
              <a:t>Galleria De Cristoforis 1</a:t>
            </a:r>
            <a:endParaRPr/>
          </a:p>
          <a:p>
            <a:pPr indent="0" lvl="0" marL="0" marR="0" rtl="0" algn="l">
              <a:lnSpc>
                <a:spcPct val="110000"/>
              </a:lnSpc>
              <a:spcBef>
                <a:spcPts val="0"/>
              </a:spcBef>
              <a:spcAft>
                <a:spcPts val="0"/>
              </a:spcAft>
              <a:buNone/>
            </a:pPr>
            <a:r>
              <a:rPr b="0" i="0" lang="en" sz="408" u="none" strike="noStrike">
                <a:solidFill>
                  <a:schemeClr val="dk1"/>
                </a:solidFill>
                <a:latin typeface="Arial"/>
                <a:ea typeface="Arial"/>
                <a:cs typeface="Arial"/>
                <a:sym typeface="Arial"/>
              </a:rPr>
              <a:t>20122 Milan</a:t>
            </a:r>
            <a:endParaRPr/>
          </a:p>
          <a:p>
            <a:pPr indent="0" lvl="0" marL="0" marR="0" rtl="0" algn="l">
              <a:lnSpc>
                <a:spcPct val="110000"/>
              </a:lnSpc>
              <a:spcBef>
                <a:spcPts val="0"/>
              </a:spcBef>
              <a:spcAft>
                <a:spcPts val="0"/>
              </a:spcAft>
              <a:buNone/>
            </a:pPr>
            <a:r>
              <a:rPr b="0" i="0" lang="en" sz="408" u="none" strike="noStrike">
                <a:solidFill>
                  <a:schemeClr val="dk1"/>
                </a:solidFill>
                <a:latin typeface="Arial"/>
                <a:ea typeface="Arial"/>
                <a:cs typeface="Arial"/>
                <a:sym typeface="Arial"/>
              </a:rPr>
              <a:t>ITALY</a:t>
            </a:r>
            <a:endParaRPr/>
          </a:p>
          <a:p>
            <a:pPr indent="0" lvl="0" marL="0" marR="0" rtl="0" algn="l">
              <a:lnSpc>
                <a:spcPct val="110000"/>
              </a:lnSpc>
              <a:spcBef>
                <a:spcPts val="0"/>
              </a:spcBef>
              <a:spcAft>
                <a:spcPts val="0"/>
              </a:spcAft>
              <a:buNone/>
            </a:pPr>
            <a:r>
              <a:rPr b="0" i="0" lang="en" sz="408" u="none" strike="noStrike">
                <a:solidFill>
                  <a:schemeClr val="dk1"/>
                </a:solidFill>
                <a:latin typeface="Arial"/>
                <a:ea typeface="Arial"/>
                <a:cs typeface="Arial"/>
                <a:sym typeface="Arial"/>
              </a:rPr>
              <a:t>Ph.: +39 02 5844 2401</a:t>
            </a:r>
            <a:endParaRPr/>
          </a:p>
          <a:p>
            <a:pPr indent="0" lvl="0" marL="0" marR="0" rtl="0" algn="l">
              <a:lnSpc>
                <a:spcPct val="110000"/>
              </a:lnSpc>
              <a:spcBef>
                <a:spcPts val="0"/>
              </a:spcBef>
              <a:spcAft>
                <a:spcPts val="0"/>
              </a:spcAft>
              <a:buNone/>
            </a:pPr>
            <a:r>
              <a:t/>
            </a:r>
            <a:endParaRPr b="1" i="0" sz="476" u="none" strike="noStrike">
              <a:solidFill>
                <a:schemeClr val="dk1"/>
              </a:solidFill>
              <a:latin typeface="Arial"/>
              <a:ea typeface="Arial"/>
              <a:cs typeface="Arial"/>
              <a:sym typeface="Arial"/>
            </a:endParaRPr>
          </a:p>
          <a:p>
            <a:pPr indent="0" lvl="0" marL="0" marR="0" rtl="0" algn="l">
              <a:lnSpc>
                <a:spcPct val="110000"/>
              </a:lnSpc>
              <a:spcBef>
                <a:spcPts val="0"/>
              </a:spcBef>
              <a:spcAft>
                <a:spcPts val="0"/>
              </a:spcAft>
              <a:buNone/>
            </a:pPr>
            <a:r>
              <a:rPr b="1" i="0" lang="en" sz="476" u="none" strike="noStrike">
                <a:solidFill>
                  <a:schemeClr val="dk1"/>
                </a:solidFill>
                <a:latin typeface="Arial"/>
                <a:ea typeface="Arial"/>
                <a:cs typeface="Arial"/>
                <a:sym typeface="Arial"/>
              </a:rPr>
              <a:t>Madrid</a:t>
            </a:r>
            <a:endParaRPr/>
          </a:p>
          <a:p>
            <a:pPr indent="0" lvl="0" marL="0" marR="0" rtl="0" algn="l">
              <a:lnSpc>
                <a:spcPct val="110000"/>
              </a:lnSpc>
              <a:spcBef>
                <a:spcPts val="0"/>
              </a:spcBef>
              <a:spcAft>
                <a:spcPts val="0"/>
              </a:spcAft>
              <a:buNone/>
            </a:pPr>
            <a:r>
              <a:rPr b="0" i="0" lang="en" sz="408" u="none" strike="noStrike">
                <a:solidFill>
                  <a:schemeClr val="dk1"/>
                </a:solidFill>
                <a:latin typeface="Arial"/>
                <a:ea typeface="Arial"/>
                <a:cs typeface="Arial"/>
                <a:sym typeface="Arial"/>
              </a:rPr>
              <a:t>Calle Fortuny 6</a:t>
            </a:r>
            <a:endParaRPr/>
          </a:p>
          <a:p>
            <a:pPr indent="0" lvl="0" marL="0" marR="0" rtl="0" algn="l">
              <a:lnSpc>
                <a:spcPct val="110000"/>
              </a:lnSpc>
              <a:spcBef>
                <a:spcPts val="0"/>
              </a:spcBef>
              <a:spcAft>
                <a:spcPts val="0"/>
              </a:spcAft>
              <a:buNone/>
            </a:pPr>
            <a:r>
              <a:rPr b="0" i="0" lang="en" sz="408" u="none" strike="noStrike">
                <a:solidFill>
                  <a:schemeClr val="dk1"/>
                </a:solidFill>
                <a:latin typeface="Arial"/>
                <a:ea typeface="Arial"/>
                <a:cs typeface="Arial"/>
                <a:sym typeface="Arial"/>
              </a:rPr>
              <a:t>5ª planta</a:t>
            </a:r>
            <a:endParaRPr/>
          </a:p>
          <a:p>
            <a:pPr indent="0" lvl="0" marL="0" marR="0" rtl="0" algn="l">
              <a:lnSpc>
                <a:spcPct val="110000"/>
              </a:lnSpc>
              <a:spcBef>
                <a:spcPts val="0"/>
              </a:spcBef>
              <a:spcAft>
                <a:spcPts val="0"/>
              </a:spcAft>
              <a:buNone/>
            </a:pPr>
            <a:r>
              <a:rPr b="0" i="0" lang="en" sz="408" u="none" strike="noStrike">
                <a:solidFill>
                  <a:schemeClr val="dk1"/>
                </a:solidFill>
                <a:latin typeface="Arial"/>
                <a:ea typeface="Arial"/>
                <a:cs typeface="Arial"/>
                <a:sym typeface="Arial"/>
              </a:rPr>
              <a:t>28010 Madrid</a:t>
            </a:r>
            <a:endParaRPr/>
          </a:p>
          <a:p>
            <a:pPr indent="0" lvl="0" marL="0" marR="0" rtl="0" algn="l">
              <a:lnSpc>
                <a:spcPct val="110000"/>
              </a:lnSpc>
              <a:spcBef>
                <a:spcPts val="0"/>
              </a:spcBef>
              <a:spcAft>
                <a:spcPts val="0"/>
              </a:spcAft>
              <a:buNone/>
            </a:pPr>
            <a:r>
              <a:rPr b="0" i="0" lang="en" sz="408" u="none" strike="noStrike">
                <a:solidFill>
                  <a:schemeClr val="dk1"/>
                </a:solidFill>
                <a:latin typeface="Arial"/>
                <a:ea typeface="Arial"/>
                <a:cs typeface="Arial"/>
                <a:sym typeface="Arial"/>
              </a:rPr>
              <a:t>SPAIN</a:t>
            </a:r>
            <a:endParaRPr/>
          </a:p>
          <a:p>
            <a:pPr indent="0" lvl="0" marL="0" marR="0" rtl="0" algn="l">
              <a:lnSpc>
                <a:spcPct val="110000"/>
              </a:lnSpc>
              <a:spcBef>
                <a:spcPts val="0"/>
              </a:spcBef>
              <a:spcAft>
                <a:spcPts val="0"/>
              </a:spcAft>
              <a:buNone/>
            </a:pPr>
            <a:r>
              <a:rPr b="0" i="0" lang="en" sz="408" u="none" strike="noStrike">
                <a:solidFill>
                  <a:schemeClr val="dk1"/>
                </a:solidFill>
                <a:latin typeface="Arial"/>
                <a:ea typeface="Arial"/>
                <a:cs typeface="Arial"/>
                <a:sym typeface="Arial"/>
              </a:rPr>
              <a:t>Ph.: +34 913 08400</a:t>
            </a:r>
            <a:endParaRPr/>
          </a:p>
          <a:p>
            <a:pPr indent="0" lvl="0" marL="0" marR="0" rtl="0" algn="l">
              <a:lnSpc>
                <a:spcPct val="110000"/>
              </a:lnSpc>
              <a:spcBef>
                <a:spcPts val="0"/>
              </a:spcBef>
              <a:spcAft>
                <a:spcPts val="0"/>
              </a:spcAft>
              <a:buNone/>
            </a:pPr>
            <a:r>
              <a:t/>
            </a:r>
            <a:endParaRPr b="1" i="0" sz="476" u="none" strike="noStrike">
              <a:solidFill>
                <a:schemeClr val="dk1"/>
              </a:solidFill>
              <a:latin typeface="Arial"/>
              <a:ea typeface="Arial"/>
              <a:cs typeface="Arial"/>
              <a:sym typeface="Arial"/>
            </a:endParaRPr>
          </a:p>
          <a:p>
            <a:pPr indent="0" lvl="0" marL="0" marR="0" rtl="0" algn="l">
              <a:lnSpc>
                <a:spcPct val="110000"/>
              </a:lnSpc>
              <a:spcBef>
                <a:spcPts val="0"/>
              </a:spcBef>
              <a:spcAft>
                <a:spcPts val="0"/>
              </a:spcAft>
              <a:buNone/>
            </a:pPr>
            <a:r>
              <a:rPr b="1" i="0" lang="en" sz="476" u="none" strike="noStrike">
                <a:solidFill>
                  <a:schemeClr val="dk1"/>
                </a:solidFill>
                <a:latin typeface="Arial"/>
                <a:ea typeface="Arial"/>
                <a:cs typeface="Arial"/>
                <a:sym typeface="Arial"/>
              </a:rPr>
              <a:t>Zurich</a:t>
            </a:r>
            <a:endParaRPr/>
          </a:p>
          <a:p>
            <a:pPr indent="0" lvl="0" marL="0" marR="0" rtl="0" algn="l">
              <a:lnSpc>
                <a:spcPct val="110000"/>
              </a:lnSpc>
              <a:spcBef>
                <a:spcPts val="0"/>
              </a:spcBef>
              <a:spcAft>
                <a:spcPts val="0"/>
              </a:spcAft>
              <a:buNone/>
            </a:pPr>
            <a:r>
              <a:rPr b="0" i="0" lang="en" sz="408" u="none" strike="noStrike">
                <a:solidFill>
                  <a:schemeClr val="dk1"/>
                </a:solidFill>
                <a:latin typeface="Arial"/>
                <a:ea typeface="Arial"/>
                <a:cs typeface="Arial"/>
                <a:sym typeface="Arial"/>
              </a:rPr>
              <a:t>Bahnhofstrasse 20</a:t>
            </a:r>
            <a:endParaRPr/>
          </a:p>
          <a:p>
            <a:pPr indent="0" lvl="0" marL="0" marR="0" rtl="0" algn="l">
              <a:lnSpc>
                <a:spcPct val="110000"/>
              </a:lnSpc>
              <a:spcBef>
                <a:spcPts val="0"/>
              </a:spcBef>
              <a:spcAft>
                <a:spcPts val="0"/>
              </a:spcAft>
              <a:buNone/>
            </a:pPr>
            <a:r>
              <a:rPr b="0" i="0" lang="en" sz="408" u="none" strike="noStrike">
                <a:solidFill>
                  <a:schemeClr val="dk1"/>
                </a:solidFill>
                <a:latin typeface="Arial"/>
                <a:ea typeface="Arial"/>
                <a:cs typeface="Arial"/>
                <a:sym typeface="Arial"/>
              </a:rPr>
              <a:t>8001 Zurich</a:t>
            </a:r>
            <a:endParaRPr/>
          </a:p>
          <a:p>
            <a:pPr indent="0" lvl="0" marL="0" marR="0" rtl="0" algn="l">
              <a:lnSpc>
                <a:spcPct val="110000"/>
              </a:lnSpc>
              <a:spcBef>
                <a:spcPts val="0"/>
              </a:spcBef>
              <a:spcAft>
                <a:spcPts val="0"/>
              </a:spcAft>
              <a:buNone/>
            </a:pPr>
            <a:r>
              <a:rPr b="0" i="0" lang="en" sz="408" u="none" strike="noStrike">
                <a:solidFill>
                  <a:schemeClr val="dk1"/>
                </a:solidFill>
                <a:latin typeface="Arial"/>
                <a:ea typeface="Arial"/>
                <a:cs typeface="Arial"/>
                <a:sym typeface="Arial"/>
              </a:rPr>
              <a:t>SWITZERLAND</a:t>
            </a:r>
            <a:endParaRPr/>
          </a:p>
          <a:p>
            <a:pPr indent="0" lvl="0" marL="0" marR="0" rtl="0" algn="l">
              <a:lnSpc>
                <a:spcPct val="110000"/>
              </a:lnSpc>
              <a:spcBef>
                <a:spcPts val="0"/>
              </a:spcBef>
              <a:spcAft>
                <a:spcPts val="0"/>
              </a:spcAft>
              <a:buNone/>
            </a:pPr>
            <a:r>
              <a:rPr b="0" i="0" lang="en" sz="408" u="none" strike="noStrike">
                <a:solidFill>
                  <a:schemeClr val="dk1"/>
                </a:solidFill>
                <a:latin typeface="Arial"/>
                <a:ea typeface="Arial"/>
                <a:cs typeface="Arial"/>
                <a:sym typeface="Arial"/>
              </a:rPr>
              <a:t>Ph.: +41 44 213 27 27</a:t>
            </a:r>
            <a:endParaRPr sz="408">
              <a:solidFill>
                <a:schemeClr val="dk1"/>
              </a:solidFill>
              <a:latin typeface="Arial"/>
              <a:ea typeface="Arial"/>
              <a:cs typeface="Arial"/>
              <a:sym typeface="Arial"/>
            </a:endParaRPr>
          </a:p>
        </p:txBody>
      </p:sp>
      <p:sp>
        <p:nvSpPr>
          <p:cNvPr id="450" name="Google Shape;450;p41"/>
          <p:cNvSpPr txBox="1"/>
          <p:nvPr/>
        </p:nvSpPr>
        <p:spPr>
          <a:xfrm>
            <a:off x="6745648" y="1310873"/>
            <a:ext cx="1156500" cy="3168000"/>
          </a:xfrm>
          <a:prstGeom prst="rect">
            <a:avLst/>
          </a:prstGeom>
          <a:noFill/>
          <a:ln>
            <a:noFill/>
          </a:ln>
        </p:spPr>
        <p:txBody>
          <a:bodyPr anchorCtr="0" anchor="t" bIns="45700" lIns="91425" spcFirstLastPara="1" rIns="91425" wrap="square" tIns="45700">
            <a:spAutoFit/>
          </a:bodyPr>
          <a:lstStyle/>
          <a:p>
            <a:pPr indent="0" lvl="0" marL="0" marR="0" rtl="0" algn="l">
              <a:lnSpc>
                <a:spcPct val="110000"/>
              </a:lnSpc>
              <a:spcBef>
                <a:spcPts val="0"/>
              </a:spcBef>
              <a:spcAft>
                <a:spcPts val="0"/>
              </a:spcAft>
              <a:buNone/>
            </a:pPr>
            <a:r>
              <a:rPr b="1" i="0" lang="en" sz="476" u="none" strike="noStrike">
                <a:solidFill>
                  <a:schemeClr val="dk1"/>
                </a:solidFill>
                <a:latin typeface="Arial"/>
                <a:ea typeface="Arial"/>
                <a:cs typeface="Arial"/>
                <a:sym typeface="Arial"/>
              </a:rPr>
              <a:t>Jersey</a:t>
            </a:r>
            <a:endParaRPr/>
          </a:p>
          <a:p>
            <a:pPr indent="0" lvl="0" marL="0" marR="0" rtl="0" algn="l">
              <a:lnSpc>
                <a:spcPct val="110000"/>
              </a:lnSpc>
              <a:spcBef>
                <a:spcPts val="0"/>
              </a:spcBef>
              <a:spcAft>
                <a:spcPts val="0"/>
              </a:spcAft>
              <a:buNone/>
            </a:pPr>
            <a:r>
              <a:rPr b="0" i="0" lang="en" sz="408" u="none" strike="noStrike">
                <a:solidFill>
                  <a:schemeClr val="dk1"/>
                </a:solidFill>
                <a:latin typeface="Arial"/>
                <a:ea typeface="Arial"/>
                <a:cs typeface="Arial"/>
                <a:sym typeface="Arial"/>
              </a:rPr>
              <a:t>Third Floor</a:t>
            </a:r>
            <a:endParaRPr/>
          </a:p>
          <a:p>
            <a:pPr indent="0" lvl="0" marL="0" marR="0" rtl="0" algn="l">
              <a:lnSpc>
                <a:spcPct val="110000"/>
              </a:lnSpc>
              <a:spcBef>
                <a:spcPts val="0"/>
              </a:spcBef>
              <a:spcAft>
                <a:spcPts val="0"/>
              </a:spcAft>
              <a:buNone/>
            </a:pPr>
            <a:r>
              <a:rPr b="0" i="0" lang="en" sz="408" u="none" strike="noStrike">
                <a:solidFill>
                  <a:schemeClr val="dk1"/>
                </a:solidFill>
                <a:latin typeface="Arial"/>
                <a:ea typeface="Arial"/>
                <a:cs typeface="Arial"/>
                <a:sym typeface="Arial"/>
              </a:rPr>
              <a:t>27 Esplanade</a:t>
            </a:r>
            <a:endParaRPr/>
          </a:p>
          <a:p>
            <a:pPr indent="0" lvl="0" marL="0" marR="0" rtl="0" algn="l">
              <a:lnSpc>
                <a:spcPct val="110000"/>
              </a:lnSpc>
              <a:spcBef>
                <a:spcPts val="0"/>
              </a:spcBef>
              <a:spcAft>
                <a:spcPts val="0"/>
              </a:spcAft>
              <a:buNone/>
            </a:pPr>
            <a:r>
              <a:rPr b="0" i="0" lang="en" sz="408" u="none" strike="noStrike">
                <a:solidFill>
                  <a:schemeClr val="dk1"/>
                </a:solidFill>
                <a:latin typeface="Arial"/>
                <a:ea typeface="Arial"/>
                <a:cs typeface="Arial"/>
                <a:sym typeface="Arial"/>
              </a:rPr>
              <a:t>St. Helier</a:t>
            </a:r>
            <a:endParaRPr/>
          </a:p>
          <a:p>
            <a:pPr indent="0" lvl="0" marL="0" marR="0" rtl="0" algn="l">
              <a:lnSpc>
                <a:spcPct val="110000"/>
              </a:lnSpc>
              <a:spcBef>
                <a:spcPts val="0"/>
              </a:spcBef>
              <a:spcAft>
                <a:spcPts val="0"/>
              </a:spcAft>
              <a:buNone/>
            </a:pPr>
            <a:r>
              <a:rPr b="0" i="0" lang="en" sz="408" u="none" strike="noStrike">
                <a:solidFill>
                  <a:schemeClr val="dk1"/>
                </a:solidFill>
                <a:latin typeface="Arial"/>
                <a:ea typeface="Arial"/>
                <a:cs typeface="Arial"/>
                <a:sym typeface="Arial"/>
              </a:rPr>
              <a:t>JE2 3QA JERSEY</a:t>
            </a:r>
            <a:endParaRPr/>
          </a:p>
          <a:p>
            <a:pPr indent="0" lvl="0" marL="0" marR="0" rtl="0" algn="l">
              <a:lnSpc>
                <a:spcPct val="110000"/>
              </a:lnSpc>
              <a:spcBef>
                <a:spcPts val="0"/>
              </a:spcBef>
              <a:spcAft>
                <a:spcPts val="0"/>
              </a:spcAft>
              <a:buNone/>
            </a:pPr>
            <a:r>
              <a:rPr b="0" i="0" lang="en" sz="408" u="none" strike="noStrike">
                <a:solidFill>
                  <a:schemeClr val="dk1"/>
                </a:solidFill>
                <a:latin typeface="Arial"/>
                <a:ea typeface="Arial"/>
                <a:cs typeface="Arial"/>
                <a:sym typeface="Arial"/>
              </a:rPr>
              <a:t>Ph.: +44 1534 601 200</a:t>
            </a:r>
            <a:endParaRPr/>
          </a:p>
          <a:p>
            <a:pPr indent="0" lvl="0" marL="0" marR="0" rtl="0" algn="l">
              <a:lnSpc>
                <a:spcPct val="110000"/>
              </a:lnSpc>
              <a:spcBef>
                <a:spcPts val="0"/>
              </a:spcBef>
              <a:spcAft>
                <a:spcPts val="0"/>
              </a:spcAft>
              <a:buNone/>
            </a:pPr>
            <a:r>
              <a:t/>
            </a:r>
            <a:endParaRPr b="1" i="0" sz="476" u="none" strike="noStrike">
              <a:solidFill>
                <a:schemeClr val="dk1"/>
              </a:solidFill>
              <a:latin typeface="Arial"/>
              <a:ea typeface="Arial"/>
              <a:cs typeface="Arial"/>
              <a:sym typeface="Arial"/>
            </a:endParaRPr>
          </a:p>
          <a:p>
            <a:pPr indent="0" lvl="0" marL="0" marR="0" rtl="0" algn="l">
              <a:lnSpc>
                <a:spcPct val="110000"/>
              </a:lnSpc>
              <a:spcBef>
                <a:spcPts val="0"/>
              </a:spcBef>
              <a:spcAft>
                <a:spcPts val="0"/>
              </a:spcAft>
              <a:buNone/>
            </a:pPr>
            <a:r>
              <a:rPr b="1" i="0" lang="en" sz="476" u="none" strike="noStrike">
                <a:solidFill>
                  <a:schemeClr val="dk1"/>
                </a:solidFill>
                <a:latin typeface="Arial"/>
                <a:ea typeface="Arial"/>
                <a:cs typeface="Arial"/>
                <a:sym typeface="Arial"/>
              </a:rPr>
              <a:t>Luxembourg</a:t>
            </a:r>
            <a:endParaRPr/>
          </a:p>
          <a:p>
            <a:pPr indent="0" lvl="0" marL="0" marR="0" rtl="0" algn="l">
              <a:lnSpc>
                <a:spcPct val="110000"/>
              </a:lnSpc>
              <a:spcBef>
                <a:spcPts val="0"/>
              </a:spcBef>
              <a:spcAft>
                <a:spcPts val="0"/>
              </a:spcAft>
              <a:buNone/>
            </a:pPr>
            <a:r>
              <a:rPr b="0" i="0" lang="en" sz="408" u="none" strike="noStrike">
                <a:solidFill>
                  <a:schemeClr val="dk1"/>
                </a:solidFill>
                <a:latin typeface="Arial"/>
                <a:ea typeface="Arial"/>
                <a:cs typeface="Arial"/>
                <a:sym typeface="Arial"/>
              </a:rPr>
              <a:t>24, avenue Émile-Reuter</a:t>
            </a:r>
            <a:endParaRPr/>
          </a:p>
          <a:p>
            <a:pPr indent="0" lvl="0" marL="0" marR="0" rtl="0" algn="l">
              <a:lnSpc>
                <a:spcPct val="110000"/>
              </a:lnSpc>
              <a:spcBef>
                <a:spcPts val="0"/>
              </a:spcBef>
              <a:spcAft>
                <a:spcPts val="0"/>
              </a:spcAft>
              <a:buNone/>
            </a:pPr>
            <a:r>
              <a:rPr b="0" i="0" lang="en" sz="408" u="none" strike="noStrike">
                <a:solidFill>
                  <a:schemeClr val="dk1"/>
                </a:solidFill>
                <a:latin typeface="Arial"/>
                <a:ea typeface="Arial"/>
                <a:cs typeface="Arial"/>
                <a:sym typeface="Arial"/>
              </a:rPr>
              <a:t>L-2420 Luxembourg</a:t>
            </a:r>
            <a:endParaRPr/>
          </a:p>
          <a:p>
            <a:pPr indent="0" lvl="0" marL="0" marR="0" rtl="0" algn="l">
              <a:lnSpc>
                <a:spcPct val="110000"/>
              </a:lnSpc>
              <a:spcBef>
                <a:spcPts val="0"/>
              </a:spcBef>
              <a:spcAft>
                <a:spcPts val="0"/>
              </a:spcAft>
              <a:buNone/>
            </a:pPr>
            <a:r>
              <a:rPr b="0" i="0" lang="en" sz="408" u="none" strike="noStrike">
                <a:solidFill>
                  <a:schemeClr val="dk1"/>
                </a:solidFill>
                <a:latin typeface="Arial"/>
                <a:ea typeface="Arial"/>
                <a:cs typeface="Arial"/>
                <a:sym typeface="Arial"/>
              </a:rPr>
              <a:t>LUXEMBOURG</a:t>
            </a:r>
            <a:endParaRPr/>
          </a:p>
          <a:p>
            <a:pPr indent="0" lvl="0" marL="0" marR="0" rtl="0" algn="l">
              <a:lnSpc>
                <a:spcPct val="110000"/>
              </a:lnSpc>
              <a:spcBef>
                <a:spcPts val="0"/>
              </a:spcBef>
              <a:spcAft>
                <a:spcPts val="0"/>
              </a:spcAft>
              <a:buNone/>
            </a:pPr>
            <a:r>
              <a:rPr b="0" i="0" lang="en" sz="408" u="none" strike="noStrike">
                <a:solidFill>
                  <a:schemeClr val="dk1"/>
                </a:solidFill>
                <a:latin typeface="Arial"/>
                <a:ea typeface="Arial"/>
                <a:cs typeface="Arial"/>
                <a:sym typeface="Arial"/>
              </a:rPr>
              <a:t>Ph.: +352 27 44 481</a:t>
            </a:r>
            <a:endParaRPr/>
          </a:p>
          <a:p>
            <a:pPr indent="0" lvl="0" marL="0" marR="0" rtl="0" algn="l">
              <a:lnSpc>
                <a:spcPct val="110000"/>
              </a:lnSpc>
              <a:spcBef>
                <a:spcPts val="0"/>
              </a:spcBef>
              <a:spcAft>
                <a:spcPts val="0"/>
              </a:spcAft>
              <a:buNone/>
            </a:pPr>
            <a:r>
              <a:t/>
            </a:r>
            <a:endParaRPr b="0" i="0" sz="476" u="none" strike="noStrike">
              <a:solidFill>
                <a:schemeClr val="dk1"/>
              </a:solidFill>
              <a:latin typeface="Arial"/>
              <a:ea typeface="Arial"/>
              <a:cs typeface="Arial"/>
              <a:sym typeface="Arial"/>
            </a:endParaRPr>
          </a:p>
          <a:p>
            <a:pPr indent="0" lvl="0" marL="0" marR="0" rtl="0" algn="l">
              <a:lnSpc>
                <a:spcPct val="110000"/>
              </a:lnSpc>
              <a:spcBef>
                <a:spcPts val="0"/>
              </a:spcBef>
              <a:spcAft>
                <a:spcPts val="0"/>
              </a:spcAft>
              <a:buNone/>
            </a:pPr>
            <a:r>
              <a:rPr b="0" i="0" lang="en" sz="714" u="none" strike="noStrike">
                <a:solidFill>
                  <a:schemeClr val="lt1"/>
                </a:solidFill>
                <a:latin typeface="Arial"/>
                <a:ea typeface="Arial"/>
                <a:cs typeface="Arial"/>
                <a:sym typeface="Arial"/>
              </a:rPr>
              <a:t>AMERICAS</a:t>
            </a:r>
            <a:endParaRPr/>
          </a:p>
          <a:p>
            <a:pPr indent="0" lvl="0" marL="0" marR="0" rtl="0" algn="l">
              <a:lnSpc>
                <a:spcPct val="110000"/>
              </a:lnSpc>
              <a:spcBef>
                <a:spcPts val="0"/>
              </a:spcBef>
              <a:spcAft>
                <a:spcPts val="0"/>
              </a:spcAft>
              <a:buNone/>
            </a:pPr>
            <a:r>
              <a:t/>
            </a:r>
            <a:endParaRPr b="1" i="0" sz="476" u="none" strike="noStrike">
              <a:solidFill>
                <a:schemeClr val="dk1"/>
              </a:solidFill>
              <a:latin typeface="Arial"/>
              <a:ea typeface="Arial"/>
              <a:cs typeface="Arial"/>
              <a:sym typeface="Arial"/>
            </a:endParaRPr>
          </a:p>
          <a:p>
            <a:pPr indent="0" lvl="0" marL="0" marR="0" rtl="0" algn="l">
              <a:lnSpc>
                <a:spcPct val="110000"/>
              </a:lnSpc>
              <a:spcBef>
                <a:spcPts val="0"/>
              </a:spcBef>
              <a:spcAft>
                <a:spcPts val="0"/>
              </a:spcAft>
              <a:buNone/>
            </a:pPr>
            <a:r>
              <a:rPr b="1" i="0" lang="en" sz="476" u="none" strike="noStrike">
                <a:solidFill>
                  <a:schemeClr val="dk1"/>
                </a:solidFill>
                <a:latin typeface="Arial"/>
                <a:ea typeface="Arial"/>
                <a:cs typeface="Arial"/>
                <a:sym typeface="Arial"/>
              </a:rPr>
              <a:t>New York</a:t>
            </a:r>
            <a:endParaRPr/>
          </a:p>
          <a:p>
            <a:pPr indent="0" lvl="0" marL="0" marR="0" rtl="0" algn="l">
              <a:lnSpc>
                <a:spcPct val="110000"/>
              </a:lnSpc>
              <a:spcBef>
                <a:spcPts val="0"/>
              </a:spcBef>
              <a:spcAft>
                <a:spcPts val="0"/>
              </a:spcAft>
              <a:buNone/>
            </a:pPr>
            <a:r>
              <a:rPr b="0" i="0" lang="en" sz="408" u="none" strike="noStrike">
                <a:solidFill>
                  <a:schemeClr val="dk1"/>
                </a:solidFill>
                <a:latin typeface="Arial"/>
                <a:ea typeface="Arial"/>
                <a:cs typeface="Arial"/>
                <a:sym typeface="Arial"/>
              </a:rPr>
              <a:t>1370 Avenue of the Americas</a:t>
            </a:r>
            <a:endParaRPr/>
          </a:p>
          <a:p>
            <a:pPr indent="0" lvl="0" marL="0" marR="0" rtl="0" algn="l">
              <a:lnSpc>
                <a:spcPct val="110000"/>
              </a:lnSpc>
              <a:spcBef>
                <a:spcPts val="0"/>
              </a:spcBef>
              <a:spcAft>
                <a:spcPts val="0"/>
              </a:spcAft>
              <a:buNone/>
            </a:pPr>
            <a:r>
              <a:rPr b="0" i="0" lang="en" sz="408" u="none" strike="noStrike">
                <a:solidFill>
                  <a:schemeClr val="dk1"/>
                </a:solidFill>
                <a:latin typeface="Arial"/>
                <a:ea typeface="Arial"/>
                <a:cs typeface="Arial"/>
                <a:sym typeface="Arial"/>
              </a:rPr>
              <a:t>New York, NY 10019</a:t>
            </a:r>
            <a:endParaRPr/>
          </a:p>
          <a:p>
            <a:pPr indent="0" lvl="0" marL="0" marR="0" rtl="0" algn="l">
              <a:lnSpc>
                <a:spcPct val="110000"/>
              </a:lnSpc>
              <a:spcBef>
                <a:spcPts val="0"/>
              </a:spcBef>
              <a:spcAft>
                <a:spcPts val="0"/>
              </a:spcAft>
              <a:buNone/>
            </a:pPr>
            <a:r>
              <a:rPr b="0" i="0" lang="en" sz="408" u="none" strike="noStrike">
                <a:solidFill>
                  <a:schemeClr val="dk1"/>
                </a:solidFill>
                <a:latin typeface="Arial"/>
                <a:ea typeface="Arial"/>
                <a:cs typeface="Arial"/>
                <a:sym typeface="Arial"/>
              </a:rPr>
              <a:t>UNITED STATES</a:t>
            </a:r>
            <a:endParaRPr/>
          </a:p>
          <a:p>
            <a:pPr indent="0" lvl="0" marL="0" marR="0" rtl="0" algn="l">
              <a:lnSpc>
                <a:spcPct val="110000"/>
              </a:lnSpc>
              <a:spcBef>
                <a:spcPts val="0"/>
              </a:spcBef>
              <a:spcAft>
                <a:spcPts val="0"/>
              </a:spcAft>
              <a:buNone/>
            </a:pPr>
            <a:r>
              <a:rPr b="0" i="0" lang="en" sz="408" u="none" strike="noStrike">
                <a:solidFill>
                  <a:schemeClr val="dk1"/>
                </a:solidFill>
                <a:latin typeface="Arial"/>
                <a:ea typeface="Arial"/>
                <a:cs typeface="Arial"/>
                <a:sym typeface="Arial"/>
              </a:rPr>
              <a:t>Ph.: +1 (212) 641 8604</a:t>
            </a:r>
            <a:endParaRPr/>
          </a:p>
          <a:p>
            <a:pPr indent="0" lvl="0" marL="0" marR="0" rtl="0" algn="l">
              <a:lnSpc>
                <a:spcPct val="110000"/>
              </a:lnSpc>
              <a:spcBef>
                <a:spcPts val="0"/>
              </a:spcBef>
              <a:spcAft>
                <a:spcPts val="0"/>
              </a:spcAft>
              <a:buNone/>
            </a:pPr>
            <a:r>
              <a:t/>
            </a:r>
            <a:endParaRPr b="1" i="0" sz="476" u="none" strike="noStrike">
              <a:solidFill>
                <a:schemeClr val="dk1"/>
              </a:solidFill>
              <a:latin typeface="Arial"/>
              <a:ea typeface="Arial"/>
              <a:cs typeface="Arial"/>
              <a:sym typeface="Arial"/>
            </a:endParaRPr>
          </a:p>
          <a:p>
            <a:pPr indent="0" lvl="0" marL="0" marR="0" rtl="0" algn="l">
              <a:lnSpc>
                <a:spcPct val="110000"/>
              </a:lnSpc>
              <a:spcBef>
                <a:spcPts val="0"/>
              </a:spcBef>
              <a:spcAft>
                <a:spcPts val="0"/>
              </a:spcAft>
              <a:buNone/>
            </a:pPr>
            <a:r>
              <a:rPr b="1" i="0" lang="en" sz="476" u="none" strike="noStrike">
                <a:solidFill>
                  <a:schemeClr val="dk1"/>
                </a:solidFill>
                <a:latin typeface="Arial"/>
                <a:ea typeface="Arial"/>
                <a:cs typeface="Arial"/>
                <a:sym typeface="Arial"/>
              </a:rPr>
              <a:t>San Francisco</a:t>
            </a:r>
            <a:endParaRPr/>
          </a:p>
          <a:p>
            <a:pPr indent="0" lvl="0" marL="0" marR="0" rtl="0" algn="l">
              <a:lnSpc>
                <a:spcPct val="110000"/>
              </a:lnSpc>
              <a:spcBef>
                <a:spcPts val="0"/>
              </a:spcBef>
              <a:spcAft>
                <a:spcPts val="0"/>
              </a:spcAft>
              <a:buNone/>
            </a:pPr>
            <a:r>
              <a:rPr b="0" i="0" lang="en" sz="408" u="none" strike="noStrike">
                <a:solidFill>
                  <a:schemeClr val="dk1"/>
                </a:solidFill>
                <a:latin typeface="Arial"/>
                <a:ea typeface="Arial"/>
                <a:cs typeface="Arial"/>
                <a:sym typeface="Arial"/>
              </a:rPr>
              <a:t>Suite 1400,</a:t>
            </a:r>
            <a:endParaRPr/>
          </a:p>
          <a:p>
            <a:pPr indent="0" lvl="0" marL="0" marR="0" rtl="0" algn="l">
              <a:lnSpc>
                <a:spcPct val="110000"/>
              </a:lnSpc>
              <a:spcBef>
                <a:spcPts val="0"/>
              </a:spcBef>
              <a:spcAft>
                <a:spcPts val="0"/>
              </a:spcAft>
              <a:buNone/>
            </a:pPr>
            <a:r>
              <a:rPr b="0" i="0" lang="en" sz="408" u="none" strike="noStrike">
                <a:solidFill>
                  <a:schemeClr val="dk1"/>
                </a:solidFill>
                <a:latin typeface="Arial"/>
                <a:ea typeface="Arial"/>
                <a:cs typeface="Arial"/>
                <a:sym typeface="Arial"/>
              </a:rPr>
              <a:t>14th floor, Steuart Tower</a:t>
            </a:r>
            <a:endParaRPr/>
          </a:p>
          <a:p>
            <a:pPr indent="0" lvl="0" marL="0" marR="0" rtl="0" algn="l">
              <a:lnSpc>
                <a:spcPct val="110000"/>
              </a:lnSpc>
              <a:spcBef>
                <a:spcPts val="0"/>
              </a:spcBef>
              <a:spcAft>
                <a:spcPts val="0"/>
              </a:spcAft>
              <a:buNone/>
            </a:pPr>
            <a:r>
              <a:rPr b="0" i="0" lang="en" sz="408" u="none" strike="noStrike">
                <a:solidFill>
                  <a:schemeClr val="dk1"/>
                </a:solidFill>
                <a:latin typeface="Arial"/>
                <a:ea typeface="Arial"/>
                <a:cs typeface="Arial"/>
                <a:sym typeface="Arial"/>
              </a:rPr>
              <a:t>One Market Plaza</a:t>
            </a:r>
            <a:endParaRPr/>
          </a:p>
          <a:p>
            <a:pPr indent="0" lvl="0" marL="0" marR="0" rtl="0" algn="l">
              <a:lnSpc>
                <a:spcPct val="110000"/>
              </a:lnSpc>
              <a:spcBef>
                <a:spcPts val="0"/>
              </a:spcBef>
              <a:spcAft>
                <a:spcPts val="0"/>
              </a:spcAft>
              <a:buNone/>
            </a:pPr>
            <a:r>
              <a:rPr b="0" i="0" lang="en" sz="408" u="none" strike="noStrike">
                <a:solidFill>
                  <a:schemeClr val="dk1"/>
                </a:solidFill>
                <a:latin typeface="Arial"/>
                <a:ea typeface="Arial"/>
                <a:cs typeface="Arial"/>
                <a:sym typeface="Arial"/>
              </a:rPr>
              <a:t>San Francisco, CA 94105</a:t>
            </a:r>
            <a:endParaRPr/>
          </a:p>
          <a:p>
            <a:pPr indent="0" lvl="0" marL="0" marR="0" rtl="0" algn="l">
              <a:lnSpc>
                <a:spcPct val="110000"/>
              </a:lnSpc>
              <a:spcBef>
                <a:spcPts val="0"/>
              </a:spcBef>
              <a:spcAft>
                <a:spcPts val="0"/>
              </a:spcAft>
              <a:buNone/>
            </a:pPr>
            <a:r>
              <a:rPr b="0" i="0" lang="en" sz="408" u="none" strike="noStrike">
                <a:solidFill>
                  <a:schemeClr val="dk1"/>
                </a:solidFill>
                <a:latin typeface="Arial"/>
                <a:ea typeface="Arial"/>
                <a:cs typeface="Arial"/>
                <a:sym typeface="Arial"/>
              </a:rPr>
              <a:t>UNITED STATES</a:t>
            </a:r>
            <a:endParaRPr/>
          </a:p>
          <a:p>
            <a:pPr indent="0" lvl="0" marL="0" marR="0" rtl="0" algn="l">
              <a:lnSpc>
                <a:spcPct val="110000"/>
              </a:lnSpc>
              <a:spcBef>
                <a:spcPts val="0"/>
              </a:spcBef>
              <a:spcAft>
                <a:spcPts val="0"/>
              </a:spcAft>
              <a:buNone/>
            </a:pPr>
            <a:r>
              <a:rPr b="0" i="0" lang="en" sz="408" u="none" strike="noStrike">
                <a:solidFill>
                  <a:schemeClr val="dk1"/>
                </a:solidFill>
                <a:latin typeface="Arial"/>
                <a:ea typeface="Arial"/>
                <a:cs typeface="Arial"/>
                <a:sym typeface="Arial"/>
              </a:rPr>
              <a:t>Ph.: +1 (415) 510 8900</a:t>
            </a:r>
            <a:endParaRPr/>
          </a:p>
          <a:p>
            <a:pPr indent="0" lvl="0" marL="0" marR="0" rtl="0" algn="l">
              <a:lnSpc>
                <a:spcPct val="110000"/>
              </a:lnSpc>
              <a:spcBef>
                <a:spcPts val="0"/>
              </a:spcBef>
              <a:spcAft>
                <a:spcPts val="0"/>
              </a:spcAft>
              <a:buNone/>
            </a:pPr>
            <a:r>
              <a:t/>
            </a:r>
            <a:endParaRPr b="1" i="0" sz="476" u="none" strike="noStrike">
              <a:solidFill>
                <a:schemeClr val="dk1"/>
              </a:solidFill>
              <a:latin typeface="Arial"/>
              <a:ea typeface="Arial"/>
              <a:cs typeface="Arial"/>
              <a:sym typeface="Arial"/>
            </a:endParaRPr>
          </a:p>
          <a:p>
            <a:pPr indent="0" lvl="0" marL="0" marR="0" rtl="0" algn="l">
              <a:lnSpc>
                <a:spcPct val="110000"/>
              </a:lnSpc>
              <a:spcBef>
                <a:spcPts val="0"/>
              </a:spcBef>
              <a:spcAft>
                <a:spcPts val="0"/>
              </a:spcAft>
              <a:buNone/>
            </a:pPr>
            <a:r>
              <a:rPr b="1" i="0" lang="en" sz="476" u="none" strike="noStrike">
                <a:solidFill>
                  <a:schemeClr val="dk1"/>
                </a:solidFill>
                <a:latin typeface="Arial"/>
                <a:ea typeface="Arial"/>
                <a:cs typeface="Arial"/>
                <a:sym typeface="Arial"/>
              </a:rPr>
              <a:t>Santiago</a:t>
            </a:r>
            <a:endParaRPr/>
          </a:p>
          <a:p>
            <a:pPr indent="0" lvl="0" marL="0" marR="0" rtl="0" algn="l">
              <a:lnSpc>
                <a:spcPct val="110000"/>
              </a:lnSpc>
              <a:spcBef>
                <a:spcPts val="0"/>
              </a:spcBef>
              <a:spcAft>
                <a:spcPts val="0"/>
              </a:spcAft>
              <a:buNone/>
            </a:pPr>
            <a:r>
              <a:rPr b="0" i="0" lang="en" sz="408" u="none" strike="noStrike">
                <a:solidFill>
                  <a:schemeClr val="dk1"/>
                </a:solidFill>
                <a:latin typeface="Arial"/>
                <a:ea typeface="Arial"/>
                <a:cs typeface="Arial"/>
                <a:sym typeface="Arial"/>
              </a:rPr>
              <a:t>Av. Apoquindo 2929,</a:t>
            </a:r>
            <a:endParaRPr/>
          </a:p>
          <a:p>
            <a:pPr indent="0" lvl="0" marL="0" marR="0" rtl="0" algn="l">
              <a:lnSpc>
                <a:spcPct val="110000"/>
              </a:lnSpc>
              <a:spcBef>
                <a:spcPts val="0"/>
              </a:spcBef>
              <a:spcAft>
                <a:spcPts val="0"/>
              </a:spcAft>
              <a:buNone/>
            </a:pPr>
            <a:r>
              <a:rPr b="0" i="0" lang="en" sz="408" u="none" strike="noStrike">
                <a:solidFill>
                  <a:schemeClr val="dk1"/>
                </a:solidFill>
                <a:latin typeface="Arial"/>
                <a:ea typeface="Arial"/>
                <a:cs typeface="Arial"/>
                <a:sym typeface="Arial"/>
              </a:rPr>
              <a:t>Of. 1800, Piso 18</a:t>
            </a:r>
            <a:endParaRPr/>
          </a:p>
          <a:p>
            <a:pPr indent="0" lvl="0" marL="0" marR="0" rtl="0" algn="l">
              <a:lnSpc>
                <a:spcPct val="110000"/>
              </a:lnSpc>
              <a:spcBef>
                <a:spcPts val="0"/>
              </a:spcBef>
              <a:spcAft>
                <a:spcPts val="0"/>
              </a:spcAft>
              <a:buNone/>
            </a:pPr>
            <a:r>
              <a:rPr b="0" i="0" lang="en" sz="408" u="none" strike="noStrike">
                <a:solidFill>
                  <a:schemeClr val="dk1"/>
                </a:solidFill>
                <a:latin typeface="Arial"/>
                <a:ea typeface="Arial"/>
                <a:cs typeface="Arial"/>
                <a:sym typeface="Arial"/>
              </a:rPr>
              <a:t>Las Condes</a:t>
            </a:r>
            <a:endParaRPr/>
          </a:p>
          <a:p>
            <a:pPr indent="0" lvl="0" marL="0" marR="0" rtl="0" algn="l">
              <a:lnSpc>
                <a:spcPct val="110000"/>
              </a:lnSpc>
              <a:spcBef>
                <a:spcPts val="0"/>
              </a:spcBef>
              <a:spcAft>
                <a:spcPts val="0"/>
              </a:spcAft>
              <a:buNone/>
            </a:pPr>
            <a:r>
              <a:rPr b="0" i="0" lang="en" sz="408" u="none" strike="noStrike">
                <a:solidFill>
                  <a:schemeClr val="dk1"/>
                </a:solidFill>
                <a:latin typeface="Arial"/>
                <a:ea typeface="Arial"/>
                <a:cs typeface="Arial"/>
                <a:sym typeface="Arial"/>
              </a:rPr>
              <a:t>Santiago, 7550 246</a:t>
            </a:r>
            <a:endParaRPr/>
          </a:p>
          <a:p>
            <a:pPr indent="0" lvl="0" marL="0" marR="0" rtl="0" algn="l">
              <a:lnSpc>
                <a:spcPct val="110000"/>
              </a:lnSpc>
              <a:spcBef>
                <a:spcPts val="0"/>
              </a:spcBef>
              <a:spcAft>
                <a:spcPts val="0"/>
              </a:spcAft>
              <a:buNone/>
            </a:pPr>
            <a:r>
              <a:rPr b="0" i="0" lang="en" sz="408" u="none" strike="noStrike">
                <a:solidFill>
                  <a:schemeClr val="dk1"/>
                </a:solidFill>
                <a:latin typeface="Arial"/>
                <a:ea typeface="Arial"/>
                <a:cs typeface="Arial"/>
                <a:sym typeface="Arial"/>
              </a:rPr>
              <a:t>CHILE</a:t>
            </a:r>
            <a:endParaRPr/>
          </a:p>
          <a:p>
            <a:pPr indent="0" lvl="0" marL="0" marR="0" rtl="0" algn="l">
              <a:lnSpc>
                <a:spcPct val="110000"/>
              </a:lnSpc>
              <a:spcBef>
                <a:spcPts val="0"/>
              </a:spcBef>
              <a:spcAft>
                <a:spcPts val="0"/>
              </a:spcAft>
              <a:buNone/>
            </a:pPr>
            <a:r>
              <a:rPr b="0" i="0" lang="en" sz="408" u="none" strike="noStrike">
                <a:solidFill>
                  <a:schemeClr val="dk1"/>
                </a:solidFill>
                <a:latin typeface="Arial"/>
                <a:ea typeface="Arial"/>
                <a:cs typeface="Arial"/>
                <a:sym typeface="Arial"/>
              </a:rPr>
              <a:t>Ph.: +562 32784600</a:t>
            </a:r>
            <a:endParaRPr/>
          </a:p>
          <a:p>
            <a:pPr indent="0" lvl="0" marL="0" marR="0" rtl="0" algn="l">
              <a:lnSpc>
                <a:spcPct val="110000"/>
              </a:lnSpc>
              <a:spcBef>
                <a:spcPts val="0"/>
              </a:spcBef>
              <a:spcAft>
                <a:spcPts val="0"/>
              </a:spcAft>
              <a:buNone/>
            </a:pPr>
            <a:r>
              <a:t/>
            </a:r>
            <a:endParaRPr b="0" i="0" sz="408" u="none" strike="noStrike">
              <a:solidFill>
                <a:schemeClr val="dk1"/>
              </a:solidFill>
              <a:latin typeface="Arial"/>
              <a:ea typeface="Arial"/>
              <a:cs typeface="Arial"/>
              <a:sym typeface="Arial"/>
            </a:endParaRPr>
          </a:p>
          <a:p>
            <a:pPr indent="0" lvl="0" marL="0" marR="0" rtl="0" algn="l">
              <a:lnSpc>
                <a:spcPct val="110000"/>
              </a:lnSpc>
              <a:spcBef>
                <a:spcPts val="0"/>
              </a:spcBef>
              <a:spcAft>
                <a:spcPts val="0"/>
              </a:spcAft>
              <a:buNone/>
            </a:pPr>
            <a:r>
              <a:rPr b="1" i="0" lang="en" sz="480" u="none" strike="noStrike">
                <a:solidFill>
                  <a:schemeClr val="dk1"/>
                </a:solidFill>
                <a:latin typeface="Arial"/>
                <a:ea typeface="Arial"/>
                <a:cs typeface="Arial"/>
                <a:sym typeface="Arial"/>
              </a:rPr>
              <a:t>Montreal</a:t>
            </a:r>
            <a:endParaRPr/>
          </a:p>
          <a:p>
            <a:pPr indent="0" lvl="0" marL="0" marR="0" rtl="0" algn="l">
              <a:lnSpc>
                <a:spcPct val="110000"/>
              </a:lnSpc>
              <a:spcBef>
                <a:spcPts val="0"/>
              </a:spcBef>
              <a:spcAft>
                <a:spcPts val="0"/>
              </a:spcAft>
              <a:buNone/>
            </a:pPr>
            <a:r>
              <a:rPr b="0" i="0" lang="en" sz="410" u="none" strike="noStrike">
                <a:solidFill>
                  <a:schemeClr val="dk1"/>
                </a:solidFill>
                <a:latin typeface="Arial"/>
                <a:ea typeface="Arial"/>
                <a:cs typeface="Arial"/>
                <a:sym typeface="Arial"/>
              </a:rPr>
              <a:t>1250 René-Lévesque Ouest,</a:t>
            </a:r>
            <a:endParaRPr/>
          </a:p>
          <a:p>
            <a:pPr indent="0" lvl="0" marL="0" marR="0" rtl="0" algn="l">
              <a:lnSpc>
                <a:spcPct val="110000"/>
              </a:lnSpc>
              <a:spcBef>
                <a:spcPts val="0"/>
              </a:spcBef>
              <a:spcAft>
                <a:spcPts val="0"/>
              </a:spcAft>
              <a:buNone/>
            </a:pPr>
            <a:r>
              <a:rPr b="0" i="0" lang="en" sz="410" u="none" strike="noStrike">
                <a:solidFill>
                  <a:schemeClr val="dk1"/>
                </a:solidFill>
                <a:latin typeface="Arial"/>
                <a:ea typeface="Arial"/>
                <a:cs typeface="Arial"/>
                <a:sym typeface="Arial"/>
              </a:rPr>
              <a:t>Suite 4010</a:t>
            </a:r>
            <a:endParaRPr/>
          </a:p>
          <a:p>
            <a:pPr indent="0" lvl="0" marL="0" marR="0" rtl="0" algn="l">
              <a:lnSpc>
                <a:spcPct val="110000"/>
              </a:lnSpc>
              <a:spcBef>
                <a:spcPts val="0"/>
              </a:spcBef>
              <a:spcAft>
                <a:spcPts val="0"/>
              </a:spcAft>
              <a:buNone/>
            </a:pPr>
            <a:r>
              <a:rPr b="0" i="0" lang="en" sz="410" u="none" strike="noStrike">
                <a:solidFill>
                  <a:schemeClr val="dk1"/>
                </a:solidFill>
                <a:latin typeface="Arial"/>
                <a:ea typeface="Arial"/>
                <a:cs typeface="Arial"/>
                <a:sym typeface="Arial"/>
              </a:rPr>
              <a:t>Montréal QC H3B 4W8 </a:t>
            </a:r>
            <a:endParaRPr/>
          </a:p>
          <a:p>
            <a:pPr indent="0" lvl="0" marL="0" marR="0" rtl="0" algn="l">
              <a:lnSpc>
                <a:spcPct val="110000"/>
              </a:lnSpc>
              <a:spcBef>
                <a:spcPts val="0"/>
              </a:spcBef>
              <a:spcAft>
                <a:spcPts val="0"/>
              </a:spcAft>
              <a:buNone/>
            </a:pPr>
            <a:r>
              <a:rPr b="0" i="0" lang="en" sz="410" u="none" strike="noStrike">
                <a:solidFill>
                  <a:schemeClr val="dk1"/>
                </a:solidFill>
                <a:latin typeface="Arial"/>
                <a:ea typeface="Arial"/>
                <a:cs typeface="Arial"/>
                <a:sym typeface="Arial"/>
              </a:rPr>
              <a:t>CANADA</a:t>
            </a:r>
            <a:endParaRPr/>
          </a:p>
        </p:txBody>
      </p:sp>
      <p:sp>
        <p:nvSpPr>
          <p:cNvPr id="451" name="Google Shape;451;p41"/>
          <p:cNvSpPr txBox="1"/>
          <p:nvPr/>
        </p:nvSpPr>
        <p:spPr>
          <a:xfrm>
            <a:off x="7834030" y="1310874"/>
            <a:ext cx="967200" cy="3329400"/>
          </a:xfrm>
          <a:prstGeom prst="rect">
            <a:avLst/>
          </a:prstGeom>
          <a:noFill/>
          <a:ln>
            <a:noFill/>
          </a:ln>
        </p:spPr>
        <p:txBody>
          <a:bodyPr anchorCtr="0" anchor="t" bIns="45700" lIns="91425" spcFirstLastPara="1" rIns="91425" wrap="square" tIns="45700">
            <a:spAutoFit/>
          </a:bodyPr>
          <a:lstStyle/>
          <a:p>
            <a:pPr indent="0" lvl="0" marL="0" marR="0" rtl="0" algn="l">
              <a:lnSpc>
                <a:spcPct val="110000"/>
              </a:lnSpc>
              <a:spcBef>
                <a:spcPts val="0"/>
              </a:spcBef>
              <a:spcAft>
                <a:spcPts val="0"/>
              </a:spcAft>
              <a:buNone/>
            </a:pPr>
            <a:r>
              <a:rPr b="0" i="0" lang="en" sz="710" u="none" strike="noStrike">
                <a:solidFill>
                  <a:schemeClr val="lt1"/>
                </a:solidFill>
                <a:latin typeface="Arial"/>
                <a:ea typeface="Arial"/>
                <a:cs typeface="Arial"/>
                <a:sym typeface="Arial"/>
              </a:rPr>
              <a:t>MIDDLE EAST</a:t>
            </a:r>
            <a:endParaRPr/>
          </a:p>
          <a:p>
            <a:pPr indent="0" lvl="0" marL="0" marR="0" rtl="0" algn="l">
              <a:lnSpc>
                <a:spcPct val="110000"/>
              </a:lnSpc>
              <a:spcBef>
                <a:spcPts val="0"/>
              </a:spcBef>
              <a:spcAft>
                <a:spcPts val="0"/>
              </a:spcAft>
              <a:buNone/>
            </a:pPr>
            <a:r>
              <a:t/>
            </a:r>
            <a:endParaRPr b="0" i="0" sz="480" u="none" strike="noStrike">
              <a:solidFill>
                <a:schemeClr val="dk1"/>
              </a:solidFill>
              <a:latin typeface="Arial"/>
              <a:ea typeface="Arial"/>
              <a:cs typeface="Arial"/>
              <a:sym typeface="Arial"/>
            </a:endParaRPr>
          </a:p>
          <a:p>
            <a:pPr indent="0" lvl="0" marL="0" marR="0" rtl="0" algn="l">
              <a:lnSpc>
                <a:spcPct val="110000"/>
              </a:lnSpc>
              <a:spcBef>
                <a:spcPts val="0"/>
              </a:spcBef>
              <a:spcAft>
                <a:spcPts val="0"/>
              </a:spcAft>
              <a:buNone/>
            </a:pPr>
            <a:r>
              <a:rPr b="1" i="0" lang="en" sz="480" u="none" strike="noStrike">
                <a:solidFill>
                  <a:schemeClr val="dk1"/>
                </a:solidFill>
                <a:latin typeface="Arial"/>
                <a:ea typeface="Arial"/>
                <a:cs typeface="Arial"/>
                <a:sym typeface="Arial"/>
              </a:rPr>
              <a:t>Abu Dhabi</a:t>
            </a:r>
            <a:endParaRPr/>
          </a:p>
          <a:p>
            <a:pPr indent="0" lvl="0" marL="0" marR="0" rtl="0" algn="l">
              <a:lnSpc>
                <a:spcPct val="110000"/>
              </a:lnSpc>
              <a:spcBef>
                <a:spcPts val="0"/>
              </a:spcBef>
              <a:spcAft>
                <a:spcPts val="0"/>
              </a:spcAft>
              <a:buNone/>
            </a:pPr>
            <a:r>
              <a:rPr b="0" i="0" lang="en" sz="410" u="none" strike="noStrike">
                <a:solidFill>
                  <a:schemeClr val="dk1"/>
                </a:solidFill>
                <a:latin typeface="Arial"/>
                <a:ea typeface="Arial"/>
                <a:cs typeface="Arial"/>
                <a:sym typeface="Arial"/>
              </a:rPr>
              <a:t>Al Khatem Tower - Floor 23</a:t>
            </a:r>
            <a:endParaRPr/>
          </a:p>
          <a:p>
            <a:pPr indent="0" lvl="0" marL="0" marR="0" rtl="0" algn="l">
              <a:lnSpc>
                <a:spcPct val="110000"/>
              </a:lnSpc>
              <a:spcBef>
                <a:spcPts val="0"/>
              </a:spcBef>
              <a:spcAft>
                <a:spcPts val="0"/>
              </a:spcAft>
              <a:buNone/>
            </a:pPr>
            <a:r>
              <a:rPr b="0" i="0" lang="en" sz="410" u="none" strike="noStrike">
                <a:solidFill>
                  <a:schemeClr val="dk1"/>
                </a:solidFill>
                <a:latin typeface="Arial"/>
                <a:ea typeface="Arial"/>
                <a:cs typeface="Arial"/>
                <a:sym typeface="Arial"/>
              </a:rPr>
              <a:t>Abu Dhabi Global Market Square,</a:t>
            </a:r>
            <a:endParaRPr/>
          </a:p>
          <a:p>
            <a:pPr indent="0" lvl="0" marL="0" marR="0" rtl="0" algn="l">
              <a:lnSpc>
                <a:spcPct val="110000"/>
              </a:lnSpc>
              <a:spcBef>
                <a:spcPts val="0"/>
              </a:spcBef>
              <a:spcAft>
                <a:spcPts val="0"/>
              </a:spcAft>
              <a:buNone/>
            </a:pPr>
            <a:r>
              <a:rPr b="0" i="0" lang="en" sz="410" u="none" strike="noStrike">
                <a:solidFill>
                  <a:schemeClr val="dk1"/>
                </a:solidFill>
                <a:latin typeface="Arial"/>
                <a:ea typeface="Arial"/>
                <a:cs typeface="Arial"/>
                <a:sym typeface="Arial"/>
              </a:rPr>
              <a:t>Al Maryah Island.</a:t>
            </a:r>
            <a:endParaRPr/>
          </a:p>
          <a:p>
            <a:pPr indent="0" lvl="0" marL="0" marR="0" rtl="0" algn="l">
              <a:lnSpc>
                <a:spcPct val="110000"/>
              </a:lnSpc>
              <a:spcBef>
                <a:spcPts val="0"/>
              </a:spcBef>
              <a:spcAft>
                <a:spcPts val="0"/>
              </a:spcAft>
              <a:buNone/>
            </a:pPr>
            <a:r>
              <a:rPr b="0" i="0" lang="en" sz="410" u="none" cap="none" strike="noStrike">
                <a:solidFill>
                  <a:schemeClr val="dk1"/>
                </a:solidFill>
                <a:latin typeface="Arial"/>
                <a:ea typeface="Arial"/>
                <a:cs typeface="Arial"/>
                <a:sym typeface="Arial"/>
              </a:rPr>
              <a:t>UNITED ARAB EMIRATES</a:t>
            </a:r>
            <a:endParaRPr/>
          </a:p>
          <a:p>
            <a:pPr indent="0" lvl="0" marL="0" marR="0" rtl="0" algn="l">
              <a:lnSpc>
                <a:spcPct val="110000"/>
              </a:lnSpc>
              <a:spcBef>
                <a:spcPts val="0"/>
              </a:spcBef>
              <a:spcAft>
                <a:spcPts val="0"/>
              </a:spcAft>
              <a:buNone/>
            </a:pPr>
            <a:r>
              <a:rPr b="0" i="0" lang="en" sz="410" u="none" strike="noStrike">
                <a:solidFill>
                  <a:schemeClr val="dk1"/>
                </a:solidFill>
                <a:latin typeface="Arial"/>
                <a:ea typeface="Arial"/>
                <a:cs typeface="Arial"/>
                <a:sym typeface="Arial"/>
              </a:rPr>
              <a:t>Ph.: +971 50 316 22 14 </a:t>
            </a:r>
            <a:endParaRPr/>
          </a:p>
          <a:p>
            <a:pPr indent="0" lvl="0" marL="0" marR="0" rtl="0" algn="l">
              <a:lnSpc>
                <a:spcPct val="110000"/>
              </a:lnSpc>
              <a:spcBef>
                <a:spcPts val="0"/>
              </a:spcBef>
              <a:spcAft>
                <a:spcPts val="0"/>
              </a:spcAft>
              <a:buNone/>
            </a:pPr>
            <a:r>
              <a:t/>
            </a:r>
            <a:endParaRPr b="0" i="0" sz="714" u="none" strike="noStrike">
              <a:solidFill>
                <a:schemeClr val="lt1"/>
              </a:solidFill>
              <a:latin typeface="Arial"/>
              <a:ea typeface="Arial"/>
              <a:cs typeface="Arial"/>
              <a:sym typeface="Arial"/>
            </a:endParaRPr>
          </a:p>
          <a:p>
            <a:pPr indent="0" lvl="0" marL="0" marR="0" rtl="0" algn="l">
              <a:lnSpc>
                <a:spcPct val="110000"/>
              </a:lnSpc>
              <a:spcBef>
                <a:spcPts val="0"/>
              </a:spcBef>
              <a:spcAft>
                <a:spcPts val="0"/>
              </a:spcAft>
              <a:buNone/>
            </a:pPr>
            <a:r>
              <a:rPr b="0" i="0" lang="en" sz="714" u="none" strike="noStrike">
                <a:solidFill>
                  <a:schemeClr val="lt1"/>
                </a:solidFill>
                <a:latin typeface="Arial"/>
                <a:ea typeface="Arial"/>
                <a:cs typeface="Arial"/>
                <a:sym typeface="Arial"/>
              </a:rPr>
              <a:t>ASIA</a:t>
            </a:r>
            <a:endParaRPr/>
          </a:p>
          <a:p>
            <a:pPr indent="0" lvl="0" marL="0" marR="0" rtl="0" algn="l">
              <a:lnSpc>
                <a:spcPct val="110000"/>
              </a:lnSpc>
              <a:spcBef>
                <a:spcPts val="0"/>
              </a:spcBef>
              <a:spcAft>
                <a:spcPts val="0"/>
              </a:spcAft>
              <a:buNone/>
            </a:pPr>
            <a:r>
              <a:t/>
            </a:r>
            <a:endParaRPr b="0" i="0" sz="476" u="none" strike="noStrike">
              <a:solidFill>
                <a:schemeClr val="dk1"/>
              </a:solidFill>
              <a:latin typeface="Arial"/>
              <a:ea typeface="Arial"/>
              <a:cs typeface="Arial"/>
              <a:sym typeface="Arial"/>
            </a:endParaRPr>
          </a:p>
          <a:p>
            <a:pPr indent="0" lvl="0" marL="0" marR="0" rtl="0" algn="l">
              <a:lnSpc>
                <a:spcPct val="110000"/>
              </a:lnSpc>
              <a:spcBef>
                <a:spcPts val="0"/>
              </a:spcBef>
              <a:spcAft>
                <a:spcPts val="0"/>
              </a:spcAft>
              <a:buNone/>
            </a:pPr>
            <a:r>
              <a:rPr b="1" i="0" lang="en" sz="476" u="none" strike="noStrike">
                <a:solidFill>
                  <a:schemeClr val="dk1"/>
                </a:solidFill>
                <a:latin typeface="Arial"/>
                <a:ea typeface="Arial"/>
                <a:cs typeface="Arial"/>
                <a:sym typeface="Arial"/>
              </a:rPr>
              <a:t>Beijing</a:t>
            </a:r>
            <a:endParaRPr/>
          </a:p>
          <a:p>
            <a:pPr indent="0" lvl="0" marL="0" marR="0" rtl="0" algn="l">
              <a:lnSpc>
                <a:spcPct val="110000"/>
              </a:lnSpc>
              <a:spcBef>
                <a:spcPts val="0"/>
              </a:spcBef>
              <a:spcAft>
                <a:spcPts val="0"/>
              </a:spcAft>
              <a:buNone/>
            </a:pPr>
            <a:r>
              <a:rPr b="0" i="0" lang="en" sz="408" u="none" strike="noStrike">
                <a:solidFill>
                  <a:schemeClr val="dk1"/>
                </a:solidFill>
                <a:latin typeface="Arial"/>
                <a:ea typeface="Arial"/>
                <a:cs typeface="Arial"/>
                <a:sym typeface="Arial"/>
              </a:rPr>
              <a:t>Unit 20-22, Level 47,</a:t>
            </a:r>
            <a:endParaRPr/>
          </a:p>
          <a:p>
            <a:pPr indent="0" lvl="0" marL="0" marR="0" rtl="0" algn="l">
              <a:lnSpc>
                <a:spcPct val="110000"/>
              </a:lnSpc>
              <a:spcBef>
                <a:spcPts val="0"/>
              </a:spcBef>
              <a:spcAft>
                <a:spcPts val="0"/>
              </a:spcAft>
              <a:buNone/>
            </a:pPr>
            <a:r>
              <a:rPr b="0" i="0" lang="en" sz="408" u="none" strike="noStrike">
                <a:solidFill>
                  <a:schemeClr val="dk1"/>
                </a:solidFill>
                <a:latin typeface="Arial"/>
                <a:ea typeface="Arial"/>
                <a:cs typeface="Arial"/>
                <a:sym typeface="Arial"/>
              </a:rPr>
              <a:t>China World Tower A</a:t>
            </a:r>
            <a:endParaRPr/>
          </a:p>
          <a:p>
            <a:pPr indent="0" lvl="0" marL="0" marR="0" rtl="0" algn="l">
              <a:lnSpc>
                <a:spcPct val="110000"/>
              </a:lnSpc>
              <a:spcBef>
                <a:spcPts val="0"/>
              </a:spcBef>
              <a:spcAft>
                <a:spcPts val="0"/>
              </a:spcAft>
              <a:buNone/>
            </a:pPr>
            <a:r>
              <a:rPr b="0" i="0" lang="en" sz="408" u="none" strike="noStrike">
                <a:solidFill>
                  <a:schemeClr val="dk1"/>
                </a:solidFill>
                <a:latin typeface="Arial"/>
                <a:ea typeface="Arial"/>
                <a:cs typeface="Arial"/>
                <a:sym typeface="Arial"/>
              </a:rPr>
              <a:t>No.1 Jian Guo Men Wai</a:t>
            </a:r>
            <a:endParaRPr/>
          </a:p>
          <a:p>
            <a:pPr indent="0" lvl="0" marL="0" marR="0" rtl="0" algn="l">
              <a:lnSpc>
                <a:spcPct val="110000"/>
              </a:lnSpc>
              <a:spcBef>
                <a:spcPts val="0"/>
              </a:spcBef>
              <a:spcAft>
                <a:spcPts val="0"/>
              </a:spcAft>
              <a:buNone/>
            </a:pPr>
            <a:r>
              <a:rPr b="0" i="0" lang="en" sz="408" u="none" strike="noStrike">
                <a:solidFill>
                  <a:schemeClr val="dk1"/>
                </a:solidFill>
                <a:latin typeface="Arial"/>
                <a:ea typeface="Arial"/>
                <a:cs typeface="Arial"/>
                <a:sym typeface="Arial"/>
              </a:rPr>
              <a:t>Avenue Chaoyang, </a:t>
            </a:r>
            <a:endParaRPr/>
          </a:p>
          <a:p>
            <a:pPr indent="0" lvl="0" marL="0" marR="0" rtl="0" algn="l">
              <a:lnSpc>
                <a:spcPct val="110000"/>
              </a:lnSpc>
              <a:spcBef>
                <a:spcPts val="0"/>
              </a:spcBef>
              <a:spcAft>
                <a:spcPts val="0"/>
              </a:spcAft>
              <a:buNone/>
            </a:pPr>
            <a:r>
              <a:rPr b="0" i="0" lang="en" sz="408" u="none" strike="noStrike">
                <a:solidFill>
                  <a:schemeClr val="dk1"/>
                </a:solidFill>
                <a:latin typeface="Arial"/>
                <a:ea typeface="Arial"/>
                <a:cs typeface="Arial"/>
                <a:sym typeface="Arial"/>
              </a:rPr>
              <a:t>District Beijing 100004</a:t>
            </a:r>
            <a:endParaRPr/>
          </a:p>
          <a:p>
            <a:pPr indent="0" lvl="0" marL="0" marR="0" rtl="0" algn="l">
              <a:lnSpc>
                <a:spcPct val="110000"/>
              </a:lnSpc>
              <a:spcBef>
                <a:spcPts val="0"/>
              </a:spcBef>
              <a:spcAft>
                <a:spcPts val="0"/>
              </a:spcAft>
              <a:buNone/>
            </a:pPr>
            <a:r>
              <a:rPr b="0" i="0" lang="en" sz="408" u="none" strike="noStrike">
                <a:solidFill>
                  <a:schemeClr val="dk1"/>
                </a:solidFill>
                <a:latin typeface="Arial"/>
                <a:ea typeface="Arial"/>
                <a:cs typeface="Arial"/>
                <a:sym typeface="Arial"/>
              </a:rPr>
              <a:t>CHINA</a:t>
            </a:r>
            <a:endParaRPr/>
          </a:p>
          <a:p>
            <a:pPr indent="0" lvl="0" marL="0" marR="0" rtl="0" algn="l">
              <a:lnSpc>
                <a:spcPct val="110000"/>
              </a:lnSpc>
              <a:spcBef>
                <a:spcPts val="0"/>
              </a:spcBef>
              <a:spcAft>
                <a:spcPts val="0"/>
              </a:spcAft>
              <a:buNone/>
            </a:pPr>
            <a:r>
              <a:rPr b="0" i="0" lang="en" sz="408" u="none" strike="noStrike">
                <a:solidFill>
                  <a:schemeClr val="dk1"/>
                </a:solidFill>
                <a:latin typeface="Arial"/>
                <a:ea typeface="Arial"/>
                <a:cs typeface="Arial"/>
                <a:sym typeface="Arial"/>
              </a:rPr>
              <a:t>Ph.: +86 10 6580-9000</a:t>
            </a:r>
            <a:endParaRPr/>
          </a:p>
          <a:p>
            <a:pPr indent="0" lvl="0" marL="0" marR="0" rtl="0" algn="l">
              <a:lnSpc>
                <a:spcPct val="110000"/>
              </a:lnSpc>
              <a:spcBef>
                <a:spcPts val="0"/>
              </a:spcBef>
              <a:spcAft>
                <a:spcPts val="0"/>
              </a:spcAft>
              <a:buNone/>
            </a:pPr>
            <a:r>
              <a:t/>
            </a:r>
            <a:endParaRPr b="1" i="0" sz="476" u="none" strike="noStrike">
              <a:solidFill>
                <a:schemeClr val="dk1"/>
              </a:solidFill>
              <a:latin typeface="Arial"/>
              <a:ea typeface="Arial"/>
              <a:cs typeface="Arial"/>
              <a:sym typeface="Arial"/>
            </a:endParaRPr>
          </a:p>
          <a:p>
            <a:pPr indent="0" lvl="0" marL="0" marR="0" rtl="0" algn="l">
              <a:lnSpc>
                <a:spcPct val="110000"/>
              </a:lnSpc>
              <a:spcBef>
                <a:spcPts val="0"/>
              </a:spcBef>
              <a:spcAft>
                <a:spcPts val="0"/>
              </a:spcAft>
              <a:buNone/>
            </a:pPr>
            <a:r>
              <a:rPr b="1" i="0" lang="en" sz="476" u="none" strike="noStrike">
                <a:solidFill>
                  <a:schemeClr val="dk1"/>
                </a:solidFill>
                <a:latin typeface="Arial"/>
                <a:ea typeface="Arial"/>
                <a:cs typeface="Arial"/>
                <a:sym typeface="Arial"/>
              </a:rPr>
              <a:t>Tokyo</a:t>
            </a:r>
            <a:endParaRPr/>
          </a:p>
          <a:p>
            <a:pPr indent="0" lvl="0" marL="0" marR="0" rtl="0" algn="l">
              <a:lnSpc>
                <a:spcPct val="110000"/>
              </a:lnSpc>
              <a:spcBef>
                <a:spcPts val="0"/>
              </a:spcBef>
              <a:spcAft>
                <a:spcPts val="0"/>
              </a:spcAft>
              <a:buNone/>
            </a:pPr>
            <a:r>
              <a:rPr b="0" i="0" lang="en" sz="408" u="none" strike="noStrike">
                <a:solidFill>
                  <a:schemeClr val="dk1"/>
                </a:solidFill>
                <a:latin typeface="Arial"/>
                <a:ea typeface="Arial"/>
                <a:cs typeface="Arial"/>
                <a:sym typeface="Arial"/>
              </a:rPr>
              <a:t>Marunouchi Nijubashi </a:t>
            </a:r>
            <a:endParaRPr/>
          </a:p>
          <a:p>
            <a:pPr indent="0" lvl="0" marL="0" marR="0" rtl="0" algn="l">
              <a:lnSpc>
                <a:spcPct val="110000"/>
              </a:lnSpc>
              <a:spcBef>
                <a:spcPts val="0"/>
              </a:spcBef>
              <a:spcAft>
                <a:spcPts val="0"/>
              </a:spcAft>
              <a:buNone/>
            </a:pPr>
            <a:r>
              <a:rPr b="0" i="0" lang="en" sz="408" u="none" strike="noStrike">
                <a:solidFill>
                  <a:schemeClr val="dk1"/>
                </a:solidFill>
                <a:latin typeface="Arial"/>
                <a:ea typeface="Arial"/>
                <a:cs typeface="Arial"/>
                <a:sym typeface="Arial"/>
              </a:rPr>
              <a:t>Building 21F</a:t>
            </a:r>
            <a:endParaRPr/>
          </a:p>
          <a:p>
            <a:pPr indent="0" lvl="0" marL="0" marR="0" rtl="0" algn="l">
              <a:lnSpc>
                <a:spcPct val="110000"/>
              </a:lnSpc>
              <a:spcBef>
                <a:spcPts val="0"/>
              </a:spcBef>
              <a:spcAft>
                <a:spcPts val="0"/>
              </a:spcAft>
              <a:buNone/>
            </a:pPr>
            <a:r>
              <a:rPr b="0" i="0" lang="en" sz="408" u="none" strike="noStrike">
                <a:solidFill>
                  <a:schemeClr val="dk1"/>
                </a:solidFill>
                <a:latin typeface="Arial"/>
                <a:ea typeface="Arial"/>
                <a:cs typeface="Arial"/>
                <a:sym typeface="Arial"/>
              </a:rPr>
              <a:t>3-2-3 Marunouchi, </a:t>
            </a:r>
            <a:endParaRPr/>
          </a:p>
          <a:p>
            <a:pPr indent="0" lvl="0" marL="0" marR="0" rtl="0" algn="l">
              <a:lnSpc>
                <a:spcPct val="110000"/>
              </a:lnSpc>
              <a:spcBef>
                <a:spcPts val="0"/>
              </a:spcBef>
              <a:spcAft>
                <a:spcPts val="0"/>
              </a:spcAft>
              <a:buNone/>
            </a:pPr>
            <a:r>
              <a:rPr b="0" i="0" lang="en" sz="408" u="none" strike="noStrike">
                <a:solidFill>
                  <a:schemeClr val="dk1"/>
                </a:solidFill>
                <a:latin typeface="Arial"/>
                <a:ea typeface="Arial"/>
                <a:cs typeface="Arial"/>
                <a:sym typeface="Arial"/>
              </a:rPr>
              <a:t>Chiyoda-ku, </a:t>
            </a:r>
            <a:endParaRPr/>
          </a:p>
          <a:p>
            <a:pPr indent="0" lvl="0" marL="0" marR="0" rtl="0" algn="l">
              <a:lnSpc>
                <a:spcPct val="110000"/>
              </a:lnSpc>
              <a:spcBef>
                <a:spcPts val="0"/>
              </a:spcBef>
              <a:spcAft>
                <a:spcPts val="0"/>
              </a:spcAft>
              <a:buNone/>
            </a:pPr>
            <a:r>
              <a:rPr b="0" i="0" lang="en" sz="408" u="none" strike="noStrike">
                <a:solidFill>
                  <a:schemeClr val="dk1"/>
                </a:solidFill>
                <a:latin typeface="Arial"/>
                <a:ea typeface="Arial"/>
                <a:cs typeface="Arial"/>
                <a:sym typeface="Arial"/>
              </a:rPr>
              <a:t>Tokyo 100-0005</a:t>
            </a:r>
            <a:endParaRPr/>
          </a:p>
          <a:p>
            <a:pPr indent="0" lvl="0" marL="0" marR="0" rtl="0" algn="l">
              <a:lnSpc>
                <a:spcPct val="110000"/>
              </a:lnSpc>
              <a:spcBef>
                <a:spcPts val="0"/>
              </a:spcBef>
              <a:spcAft>
                <a:spcPts val="0"/>
              </a:spcAft>
              <a:buNone/>
            </a:pPr>
            <a:r>
              <a:rPr b="0" i="0" lang="en" sz="408" u="none" strike="noStrike">
                <a:solidFill>
                  <a:schemeClr val="dk1"/>
                </a:solidFill>
                <a:latin typeface="Arial"/>
                <a:ea typeface="Arial"/>
                <a:cs typeface="Arial"/>
                <a:sym typeface="Arial"/>
              </a:rPr>
              <a:t>JAPAN</a:t>
            </a:r>
            <a:endParaRPr/>
          </a:p>
          <a:p>
            <a:pPr indent="0" lvl="0" marL="0" marR="0" rtl="0" algn="l">
              <a:lnSpc>
                <a:spcPct val="110000"/>
              </a:lnSpc>
              <a:spcBef>
                <a:spcPts val="0"/>
              </a:spcBef>
              <a:spcAft>
                <a:spcPts val="0"/>
              </a:spcAft>
              <a:buNone/>
            </a:pPr>
            <a:r>
              <a:rPr b="0" i="0" lang="en" sz="408" u="none" strike="noStrike">
                <a:solidFill>
                  <a:schemeClr val="dk1"/>
                </a:solidFill>
                <a:latin typeface="Arial"/>
                <a:ea typeface="Arial"/>
                <a:cs typeface="Arial"/>
                <a:sym typeface="Arial"/>
              </a:rPr>
              <a:t>Ph.: +81 3 5220 0010</a:t>
            </a:r>
            <a:endParaRPr/>
          </a:p>
          <a:p>
            <a:pPr indent="0" lvl="0" marL="0" marR="0" rtl="0" algn="l">
              <a:lnSpc>
                <a:spcPct val="110000"/>
              </a:lnSpc>
              <a:spcBef>
                <a:spcPts val="0"/>
              </a:spcBef>
              <a:spcAft>
                <a:spcPts val="0"/>
              </a:spcAft>
              <a:buNone/>
            </a:pPr>
            <a:r>
              <a:t/>
            </a:r>
            <a:endParaRPr b="1" i="0" sz="476" u="none" strike="noStrike">
              <a:solidFill>
                <a:schemeClr val="dk1"/>
              </a:solidFill>
              <a:latin typeface="Arial"/>
              <a:ea typeface="Arial"/>
              <a:cs typeface="Arial"/>
              <a:sym typeface="Arial"/>
            </a:endParaRPr>
          </a:p>
          <a:p>
            <a:pPr indent="0" lvl="0" marL="0" marR="0" rtl="0" algn="l">
              <a:lnSpc>
                <a:spcPct val="110000"/>
              </a:lnSpc>
              <a:spcBef>
                <a:spcPts val="0"/>
              </a:spcBef>
              <a:spcAft>
                <a:spcPts val="0"/>
              </a:spcAft>
              <a:buNone/>
            </a:pPr>
            <a:r>
              <a:rPr b="1" i="0" lang="en" sz="476" u="none" strike="noStrike">
                <a:solidFill>
                  <a:schemeClr val="dk1"/>
                </a:solidFill>
                <a:latin typeface="Arial"/>
                <a:ea typeface="Arial"/>
                <a:cs typeface="Arial"/>
                <a:sym typeface="Arial"/>
              </a:rPr>
              <a:t>Singapore</a:t>
            </a:r>
            <a:endParaRPr/>
          </a:p>
          <a:p>
            <a:pPr indent="0" lvl="0" marL="0" marR="0" rtl="0" algn="l">
              <a:lnSpc>
                <a:spcPct val="110000"/>
              </a:lnSpc>
              <a:spcBef>
                <a:spcPts val="0"/>
              </a:spcBef>
              <a:spcAft>
                <a:spcPts val="0"/>
              </a:spcAft>
              <a:buNone/>
            </a:pPr>
            <a:r>
              <a:rPr b="0" i="0" lang="en" sz="408" u="none" strike="noStrike">
                <a:solidFill>
                  <a:schemeClr val="dk1"/>
                </a:solidFill>
                <a:latin typeface="Arial"/>
                <a:ea typeface="Arial"/>
                <a:cs typeface="Arial"/>
                <a:sym typeface="Arial"/>
              </a:rPr>
              <a:t>1 Temasek Avenue</a:t>
            </a:r>
            <a:endParaRPr/>
          </a:p>
          <a:p>
            <a:pPr indent="0" lvl="0" marL="0" marR="0" rtl="0" algn="l">
              <a:lnSpc>
                <a:spcPct val="110000"/>
              </a:lnSpc>
              <a:spcBef>
                <a:spcPts val="0"/>
              </a:spcBef>
              <a:spcAft>
                <a:spcPts val="0"/>
              </a:spcAft>
              <a:buNone/>
            </a:pPr>
            <a:r>
              <a:rPr b="0" i="0" lang="en" sz="408" u="none" strike="noStrike">
                <a:solidFill>
                  <a:schemeClr val="dk1"/>
                </a:solidFill>
                <a:latin typeface="Arial"/>
                <a:ea typeface="Arial"/>
                <a:cs typeface="Arial"/>
                <a:sym typeface="Arial"/>
              </a:rPr>
              <a:t>Unit 36-01 Millenia Tower</a:t>
            </a:r>
            <a:endParaRPr/>
          </a:p>
          <a:p>
            <a:pPr indent="0" lvl="0" marL="0" marR="0" rtl="0" algn="l">
              <a:lnSpc>
                <a:spcPct val="110000"/>
              </a:lnSpc>
              <a:spcBef>
                <a:spcPts val="0"/>
              </a:spcBef>
              <a:spcAft>
                <a:spcPts val="0"/>
              </a:spcAft>
              <a:buNone/>
            </a:pPr>
            <a:r>
              <a:rPr b="0" i="0" lang="en" sz="408" u="none" strike="noStrike">
                <a:solidFill>
                  <a:schemeClr val="dk1"/>
                </a:solidFill>
                <a:latin typeface="Arial"/>
                <a:ea typeface="Arial"/>
                <a:cs typeface="Arial"/>
                <a:sym typeface="Arial"/>
              </a:rPr>
              <a:t>Singapore 039192</a:t>
            </a:r>
            <a:endParaRPr/>
          </a:p>
          <a:p>
            <a:pPr indent="0" lvl="0" marL="0" marR="0" rtl="0" algn="l">
              <a:lnSpc>
                <a:spcPct val="110000"/>
              </a:lnSpc>
              <a:spcBef>
                <a:spcPts val="0"/>
              </a:spcBef>
              <a:spcAft>
                <a:spcPts val="0"/>
              </a:spcAft>
              <a:buNone/>
            </a:pPr>
            <a:r>
              <a:rPr b="0" i="0" lang="en" sz="408" u="none" strike="noStrike">
                <a:solidFill>
                  <a:schemeClr val="dk1"/>
                </a:solidFill>
                <a:latin typeface="Arial"/>
                <a:ea typeface="Arial"/>
                <a:cs typeface="Arial"/>
                <a:sym typeface="Arial"/>
              </a:rPr>
              <a:t>SINGAPORE</a:t>
            </a:r>
            <a:endParaRPr/>
          </a:p>
          <a:p>
            <a:pPr indent="0" lvl="0" marL="0" marR="0" rtl="0" algn="l">
              <a:lnSpc>
                <a:spcPct val="110000"/>
              </a:lnSpc>
              <a:spcBef>
                <a:spcPts val="0"/>
              </a:spcBef>
              <a:spcAft>
                <a:spcPts val="0"/>
              </a:spcAft>
              <a:buNone/>
            </a:pPr>
            <a:r>
              <a:rPr b="0" i="0" lang="en" sz="408" u="none" strike="noStrike">
                <a:solidFill>
                  <a:schemeClr val="dk1"/>
                </a:solidFill>
                <a:latin typeface="Arial"/>
                <a:ea typeface="Arial"/>
                <a:cs typeface="Arial"/>
                <a:sym typeface="Arial"/>
              </a:rPr>
              <a:t>Ph.: +65 65133410</a:t>
            </a:r>
            <a:endParaRPr/>
          </a:p>
          <a:p>
            <a:pPr indent="0" lvl="0" marL="0" marR="0" rtl="0" algn="l">
              <a:lnSpc>
                <a:spcPct val="110000"/>
              </a:lnSpc>
              <a:spcBef>
                <a:spcPts val="0"/>
              </a:spcBef>
              <a:spcAft>
                <a:spcPts val="0"/>
              </a:spcAft>
              <a:buNone/>
            </a:pPr>
            <a:r>
              <a:t/>
            </a:r>
            <a:endParaRPr b="1" i="0" sz="476" u="none" strike="noStrike">
              <a:solidFill>
                <a:schemeClr val="dk1"/>
              </a:solidFill>
              <a:latin typeface="Arial"/>
              <a:ea typeface="Arial"/>
              <a:cs typeface="Arial"/>
              <a:sym typeface="Arial"/>
            </a:endParaRPr>
          </a:p>
          <a:p>
            <a:pPr indent="0" lvl="0" marL="0" marR="0" rtl="0" algn="l">
              <a:lnSpc>
                <a:spcPct val="110000"/>
              </a:lnSpc>
              <a:spcBef>
                <a:spcPts val="0"/>
              </a:spcBef>
              <a:spcAft>
                <a:spcPts val="0"/>
              </a:spcAft>
              <a:buNone/>
            </a:pPr>
            <a:r>
              <a:rPr b="1" i="0" lang="en" sz="476" u="none" strike="noStrike">
                <a:solidFill>
                  <a:schemeClr val="dk1"/>
                </a:solidFill>
                <a:latin typeface="Arial"/>
                <a:ea typeface="Arial"/>
                <a:cs typeface="Arial"/>
                <a:sym typeface="Arial"/>
              </a:rPr>
              <a:t>Seoul</a:t>
            </a:r>
            <a:endParaRPr/>
          </a:p>
          <a:p>
            <a:pPr indent="0" lvl="0" marL="0" marR="0" rtl="0" algn="l">
              <a:lnSpc>
                <a:spcPct val="110000"/>
              </a:lnSpc>
              <a:spcBef>
                <a:spcPts val="0"/>
              </a:spcBef>
              <a:spcAft>
                <a:spcPts val="0"/>
              </a:spcAft>
              <a:buNone/>
            </a:pPr>
            <a:r>
              <a:rPr b="0" i="0" lang="en" sz="408" u="none" strike="noStrike">
                <a:solidFill>
                  <a:schemeClr val="dk1"/>
                </a:solidFill>
                <a:latin typeface="Arial"/>
                <a:ea typeface="Arial"/>
                <a:cs typeface="Arial"/>
                <a:sym typeface="Arial"/>
              </a:rPr>
              <a:t>27F, West Tower</a:t>
            </a:r>
            <a:endParaRPr/>
          </a:p>
          <a:p>
            <a:pPr indent="0" lvl="0" marL="0" marR="0" rtl="0" algn="l">
              <a:lnSpc>
                <a:spcPct val="110000"/>
              </a:lnSpc>
              <a:spcBef>
                <a:spcPts val="0"/>
              </a:spcBef>
              <a:spcAft>
                <a:spcPts val="0"/>
              </a:spcAft>
              <a:buNone/>
            </a:pPr>
            <a:r>
              <a:rPr b="0" i="0" lang="en" sz="408" u="none" strike="noStrike">
                <a:solidFill>
                  <a:schemeClr val="dk1"/>
                </a:solidFill>
                <a:latin typeface="Arial"/>
                <a:ea typeface="Arial"/>
                <a:cs typeface="Arial"/>
                <a:sym typeface="Arial"/>
              </a:rPr>
              <a:t>Center 1 Building</a:t>
            </a:r>
            <a:endParaRPr/>
          </a:p>
          <a:p>
            <a:pPr indent="0" lvl="0" marL="0" marR="0" rtl="0" algn="l">
              <a:lnSpc>
                <a:spcPct val="110000"/>
              </a:lnSpc>
              <a:spcBef>
                <a:spcPts val="0"/>
              </a:spcBef>
              <a:spcAft>
                <a:spcPts val="0"/>
              </a:spcAft>
              <a:buNone/>
            </a:pPr>
            <a:r>
              <a:rPr b="0" i="0" lang="en" sz="408" u="none" strike="noStrike">
                <a:solidFill>
                  <a:schemeClr val="dk1"/>
                </a:solidFill>
                <a:latin typeface="Arial"/>
                <a:ea typeface="Arial"/>
                <a:cs typeface="Arial"/>
                <a:sym typeface="Arial"/>
              </a:rPr>
              <a:t>26 Euljiro 5-gil, Jung-gu</a:t>
            </a:r>
            <a:endParaRPr/>
          </a:p>
          <a:p>
            <a:pPr indent="0" lvl="0" marL="0" marR="0" rtl="0" algn="l">
              <a:lnSpc>
                <a:spcPct val="110000"/>
              </a:lnSpc>
              <a:spcBef>
                <a:spcPts val="0"/>
              </a:spcBef>
              <a:spcAft>
                <a:spcPts val="0"/>
              </a:spcAft>
              <a:buNone/>
            </a:pPr>
            <a:r>
              <a:rPr b="0" i="0" lang="en" sz="408" u="none" strike="noStrike">
                <a:solidFill>
                  <a:schemeClr val="dk1"/>
                </a:solidFill>
                <a:latin typeface="Arial"/>
                <a:ea typeface="Arial"/>
                <a:cs typeface="Arial"/>
                <a:sym typeface="Arial"/>
              </a:rPr>
              <a:t>Seoul 04539</a:t>
            </a:r>
            <a:endParaRPr/>
          </a:p>
          <a:p>
            <a:pPr indent="0" lvl="0" marL="0" marR="0" rtl="0" algn="l">
              <a:lnSpc>
                <a:spcPct val="110000"/>
              </a:lnSpc>
              <a:spcBef>
                <a:spcPts val="0"/>
              </a:spcBef>
              <a:spcAft>
                <a:spcPts val="0"/>
              </a:spcAft>
              <a:buNone/>
            </a:pPr>
            <a:r>
              <a:rPr b="0" i="0" lang="en" sz="408" u="none" strike="noStrike">
                <a:solidFill>
                  <a:schemeClr val="dk1"/>
                </a:solidFill>
                <a:latin typeface="Arial"/>
                <a:ea typeface="Arial"/>
                <a:cs typeface="Arial"/>
                <a:sym typeface="Arial"/>
              </a:rPr>
              <a:t>SOUTH KOREA</a:t>
            </a:r>
            <a:endParaRPr/>
          </a:p>
          <a:p>
            <a:pPr indent="0" lvl="0" marL="0" marR="0" rtl="0" algn="l">
              <a:lnSpc>
                <a:spcPct val="110000"/>
              </a:lnSpc>
              <a:spcBef>
                <a:spcPts val="0"/>
              </a:spcBef>
              <a:spcAft>
                <a:spcPts val="0"/>
              </a:spcAft>
              <a:buNone/>
            </a:pPr>
            <a:r>
              <a:rPr b="0" i="0" lang="en" sz="408" u="none" strike="noStrike">
                <a:solidFill>
                  <a:schemeClr val="dk1"/>
                </a:solidFill>
                <a:latin typeface="Arial"/>
                <a:ea typeface="Arial"/>
                <a:cs typeface="Arial"/>
                <a:sym typeface="Arial"/>
              </a:rPr>
              <a:t>Ph.: +82 2 6220 4800</a:t>
            </a:r>
            <a:endParaRPr sz="408">
              <a:solidFill>
                <a:schemeClr val="dk1"/>
              </a:solidFill>
              <a:latin typeface="Arial"/>
              <a:ea typeface="Arial"/>
              <a:cs typeface="Arial"/>
              <a:sym typeface="Arial"/>
            </a:endParaRPr>
          </a:p>
        </p:txBody>
      </p:sp>
      <p:pic>
        <p:nvPicPr>
          <p:cNvPr id="452" name="Google Shape;452;p41"/>
          <p:cNvPicPr preferRelativeResize="0"/>
          <p:nvPr/>
        </p:nvPicPr>
        <p:blipFill rotWithShape="1">
          <a:blip r:embed="rId3">
            <a:alphaModFix/>
          </a:blip>
          <a:srcRect b="0" l="0" r="0" t="0"/>
          <a:stretch/>
        </p:blipFill>
        <p:spPr>
          <a:xfrm>
            <a:off x="838184" y="1158265"/>
            <a:ext cx="4020796" cy="2156507"/>
          </a:xfrm>
          <a:prstGeom prst="rect">
            <a:avLst/>
          </a:prstGeom>
          <a:noFill/>
          <a:ln>
            <a:noFill/>
          </a:ln>
        </p:spPr>
      </p:pic>
      <p:sp>
        <p:nvSpPr>
          <p:cNvPr id="453" name="Google Shape;453;p41"/>
          <p:cNvSpPr/>
          <p:nvPr/>
        </p:nvSpPr>
        <p:spPr>
          <a:xfrm>
            <a:off x="1339990" y="2012799"/>
            <a:ext cx="34200" cy="342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833">
              <a:solidFill>
                <a:schemeClr val="lt1"/>
              </a:solidFill>
              <a:latin typeface="Arial"/>
              <a:ea typeface="Arial"/>
              <a:cs typeface="Arial"/>
              <a:sym typeface="Arial"/>
            </a:endParaRPr>
          </a:p>
        </p:txBody>
      </p:sp>
      <p:sp>
        <p:nvSpPr>
          <p:cNvPr id="454" name="Google Shape;454;p41"/>
          <p:cNvSpPr/>
          <p:nvPr/>
        </p:nvSpPr>
        <p:spPr>
          <a:xfrm>
            <a:off x="1907072" y="1992279"/>
            <a:ext cx="34200" cy="342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833">
              <a:solidFill>
                <a:schemeClr val="lt1"/>
              </a:solidFill>
              <a:latin typeface="Arial"/>
              <a:ea typeface="Arial"/>
              <a:cs typeface="Arial"/>
              <a:sym typeface="Arial"/>
            </a:endParaRPr>
          </a:p>
        </p:txBody>
      </p:sp>
      <p:sp>
        <p:nvSpPr>
          <p:cNvPr id="455" name="Google Shape;455;p41"/>
          <p:cNvSpPr/>
          <p:nvPr/>
        </p:nvSpPr>
        <p:spPr>
          <a:xfrm>
            <a:off x="1917665" y="2952287"/>
            <a:ext cx="34200" cy="342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833">
              <a:solidFill>
                <a:schemeClr val="lt1"/>
              </a:solidFill>
              <a:latin typeface="Arial"/>
              <a:ea typeface="Arial"/>
              <a:cs typeface="Arial"/>
              <a:sym typeface="Arial"/>
            </a:endParaRPr>
          </a:p>
        </p:txBody>
      </p:sp>
      <p:sp>
        <p:nvSpPr>
          <p:cNvPr id="456" name="Google Shape;456;p41"/>
          <p:cNvSpPr/>
          <p:nvPr/>
        </p:nvSpPr>
        <p:spPr>
          <a:xfrm>
            <a:off x="2671772" y="2099016"/>
            <a:ext cx="34200" cy="342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833">
              <a:solidFill>
                <a:schemeClr val="lt1"/>
              </a:solidFill>
              <a:latin typeface="Arial"/>
              <a:ea typeface="Arial"/>
              <a:cs typeface="Arial"/>
              <a:sym typeface="Arial"/>
            </a:endParaRPr>
          </a:p>
        </p:txBody>
      </p:sp>
      <p:sp>
        <p:nvSpPr>
          <p:cNvPr id="457" name="Google Shape;457;p41"/>
          <p:cNvSpPr/>
          <p:nvPr/>
        </p:nvSpPr>
        <p:spPr>
          <a:xfrm>
            <a:off x="2673648" y="1992279"/>
            <a:ext cx="34200" cy="342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833">
              <a:solidFill>
                <a:schemeClr val="lt1"/>
              </a:solidFill>
              <a:latin typeface="Arial"/>
              <a:ea typeface="Arial"/>
              <a:cs typeface="Arial"/>
              <a:sym typeface="Arial"/>
            </a:endParaRPr>
          </a:p>
        </p:txBody>
      </p:sp>
      <p:sp>
        <p:nvSpPr>
          <p:cNvPr id="458" name="Google Shape;458;p41"/>
          <p:cNvSpPr/>
          <p:nvPr/>
        </p:nvSpPr>
        <p:spPr>
          <a:xfrm>
            <a:off x="2707938" y="1936453"/>
            <a:ext cx="34200" cy="342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833">
              <a:solidFill>
                <a:schemeClr val="lt1"/>
              </a:solidFill>
              <a:latin typeface="Arial"/>
              <a:ea typeface="Arial"/>
              <a:cs typeface="Arial"/>
              <a:sym typeface="Arial"/>
            </a:endParaRPr>
          </a:p>
        </p:txBody>
      </p:sp>
      <p:sp>
        <p:nvSpPr>
          <p:cNvPr id="459" name="Google Shape;459;p41"/>
          <p:cNvSpPr/>
          <p:nvPr/>
        </p:nvSpPr>
        <p:spPr>
          <a:xfrm>
            <a:off x="2735069" y="1981741"/>
            <a:ext cx="34200" cy="342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833">
              <a:solidFill>
                <a:schemeClr val="lt1"/>
              </a:solidFill>
              <a:latin typeface="Arial"/>
              <a:ea typeface="Arial"/>
              <a:cs typeface="Arial"/>
              <a:sym typeface="Arial"/>
            </a:endParaRPr>
          </a:p>
        </p:txBody>
      </p:sp>
      <p:sp>
        <p:nvSpPr>
          <p:cNvPr id="460" name="Google Shape;460;p41"/>
          <p:cNvSpPr/>
          <p:nvPr/>
        </p:nvSpPr>
        <p:spPr>
          <a:xfrm>
            <a:off x="2814291" y="1949102"/>
            <a:ext cx="34200" cy="342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833">
              <a:solidFill>
                <a:schemeClr val="lt1"/>
              </a:solidFill>
              <a:latin typeface="Arial"/>
              <a:ea typeface="Arial"/>
              <a:cs typeface="Arial"/>
              <a:sym typeface="Arial"/>
            </a:endParaRPr>
          </a:p>
        </p:txBody>
      </p:sp>
      <p:sp>
        <p:nvSpPr>
          <p:cNvPr id="461" name="Google Shape;461;p41"/>
          <p:cNvSpPr/>
          <p:nvPr/>
        </p:nvSpPr>
        <p:spPr>
          <a:xfrm>
            <a:off x="2787160" y="1975133"/>
            <a:ext cx="34200" cy="342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833">
              <a:solidFill>
                <a:schemeClr val="lt1"/>
              </a:solidFill>
              <a:latin typeface="Arial"/>
              <a:ea typeface="Arial"/>
              <a:cs typeface="Arial"/>
              <a:sym typeface="Arial"/>
            </a:endParaRPr>
          </a:p>
        </p:txBody>
      </p:sp>
      <p:sp>
        <p:nvSpPr>
          <p:cNvPr id="462" name="Google Shape;462;p41"/>
          <p:cNvSpPr/>
          <p:nvPr/>
        </p:nvSpPr>
        <p:spPr>
          <a:xfrm>
            <a:off x="2822649" y="2000380"/>
            <a:ext cx="34200" cy="342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833">
              <a:solidFill>
                <a:schemeClr val="lt1"/>
              </a:solidFill>
              <a:latin typeface="Arial"/>
              <a:ea typeface="Arial"/>
              <a:cs typeface="Arial"/>
              <a:sym typeface="Arial"/>
            </a:endParaRPr>
          </a:p>
        </p:txBody>
      </p:sp>
      <p:sp>
        <p:nvSpPr>
          <p:cNvPr id="463" name="Google Shape;463;p41"/>
          <p:cNvSpPr/>
          <p:nvPr/>
        </p:nvSpPr>
        <p:spPr>
          <a:xfrm>
            <a:off x="2831436" y="2047090"/>
            <a:ext cx="34200" cy="342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833">
              <a:solidFill>
                <a:schemeClr val="lt1"/>
              </a:solidFill>
              <a:latin typeface="Arial"/>
              <a:ea typeface="Arial"/>
              <a:cs typeface="Arial"/>
              <a:sym typeface="Arial"/>
            </a:endParaRPr>
          </a:p>
        </p:txBody>
      </p:sp>
      <p:sp>
        <p:nvSpPr>
          <p:cNvPr id="464" name="Google Shape;464;p41"/>
          <p:cNvSpPr/>
          <p:nvPr/>
        </p:nvSpPr>
        <p:spPr>
          <a:xfrm>
            <a:off x="4003301" y="2100012"/>
            <a:ext cx="34200" cy="342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833">
              <a:solidFill>
                <a:schemeClr val="lt1"/>
              </a:solidFill>
              <a:latin typeface="Arial"/>
              <a:ea typeface="Arial"/>
              <a:cs typeface="Arial"/>
              <a:sym typeface="Arial"/>
            </a:endParaRPr>
          </a:p>
        </p:txBody>
      </p:sp>
      <p:sp>
        <p:nvSpPr>
          <p:cNvPr id="465" name="Google Shape;465;p41"/>
          <p:cNvSpPr/>
          <p:nvPr/>
        </p:nvSpPr>
        <p:spPr>
          <a:xfrm>
            <a:off x="4126432" y="2150386"/>
            <a:ext cx="34200" cy="342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833">
              <a:solidFill>
                <a:schemeClr val="lt1"/>
              </a:solidFill>
              <a:latin typeface="Arial"/>
              <a:ea typeface="Arial"/>
              <a:cs typeface="Arial"/>
              <a:sym typeface="Arial"/>
            </a:endParaRPr>
          </a:p>
        </p:txBody>
      </p:sp>
      <p:sp>
        <p:nvSpPr>
          <p:cNvPr id="466" name="Google Shape;466;p41"/>
          <p:cNvSpPr/>
          <p:nvPr/>
        </p:nvSpPr>
        <p:spPr>
          <a:xfrm>
            <a:off x="4254311" y="2172308"/>
            <a:ext cx="34200" cy="342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833">
              <a:solidFill>
                <a:schemeClr val="lt1"/>
              </a:solidFill>
              <a:latin typeface="Arial"/>
              <a:ea typeface="Arial"/>
              <a:cs typeface="Arial"/>
              <a:sym typeface="Arial"/>
            </a:endParaRPr>
          </a:p>
        </p:txBody>
      </p:sp>
      <p:sp>
        <p:nvSpPr>
          <p:cNvPr id="467" name="Google Shape;467;p41"/>
          <p:cNvSpPr/>
          <p:nvPr/>
        </p:nvSpPr>
        <p:spPr>
          <a:xfrm>
            <a:off x="3867641" y="2586403"/>
            <a:ext cx="34200" cy="342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833">
              <a:solidFill>
                <a:schemeClr val="lt1"/>
              </a:solidFill>
              <a:latin typeface="Arial"/>
              <a:ea typeface="Arial"/>
              <a:cs typeface="Arial"/>
              <a:sym typeface="Arial"/>
            </a:endParaRPr>
          </a:p>
        </p:txBody>
      </p:sp>
      <p:pic>
        <p:nvPicPr>
          <p:cNvPr id="468" name="Google Shape;468;p41"/>
          <p:cNvPicPr preferRelativeResize="0"/>
          <p:nvPr/>
        </p:nvPicPr>
        <p:blipFill rotWithShape="1">
          <a:blip r:embed="rId4">
            <a:alphaModFix/>
          </a:blip>
          <a:srcRect b="0" l="85340" r="0" t="0"/>
          <a:stretch/>
        </p:blipFill>
        <p:spPr>
          <a:xfrm>
            <a:off x="7834030" y="4809130"/>
            <a:ext cx="967331" cy="137148"/>
          </a:xfrm>
          <a:prstGeom prst="rect">
            <a:avLst/>
          </a:prstGeom>
          <a:noFill/>
          <a:ln>
            <a:noFill/>
          </a:ln>
        </p:spPr>
      </p:pic>
      <p:sp>
        <p:nvSpPr>
          <p:cNvPr id="469" name="Google Shape;469;p41"/>
          <p:cNvSpPr txBox="1"/>
          <p:nvPr/>
        </p:nvSpPr>
        <p:spPr>
          <a:xfrm>
            <a:off x="223643" y="457569"/>
            <a:ext cx="5759400" cy="307800"/>
          </a:xfrm>
          <a:prstGeom prst="rect">
            <a:avLst/>
          </a:prstGeom>
          <a:noFill/>
          <a:ln>
            <a:noFill/>
          </a:ln>
        </p:spPr>
        <p:txBody>
          <a:bodyPr anchorCtr="0" anchor="t" bIns="45700" lIns="0" spcFirstLastPara="1" rIns="91425" wrap="square" tIns="45700">
            <a:spAutoFit/>
          </a:bodyPr>
          <a:lstStyle/>
          <a:p>
            <a:pPr indent="0" lvl="0" marL="0" marR="0" rtl="0" algn="l">
              <a:spcBef>
                <a:spcPts val="0"/>
              </a:spcBef>
              <a:spcAft>
                <a:spcPts val="0"/>
              </a:spcAft>
              <a:buNone/>
            </a:pPr>
            <a:r>
              <a:rPr b="0" lang="en" sz="1400" cap="none">
                <a:solidFill>
                  <a:schemeClr val="dk1"/>
                </a:solidFill>
                <a:latin typeface="Arial Black"/>
                <a:ea typeface="Arial Black"/>
                <a:cs typeface="Arial Black"/>
                <a:sym typeface="Arial Black"/>
              </a:rPr>
              <a:t>OUR OFFICES WORLDWIDE</a:t>
            </a:r>
            <a:endParaRPr/>
          </a:p>
        </p:txBody>
      </p:sp>
      <p:sp>
        <p:nvSpPr>
          <p:cNvPr id="470" name="Google Shape;470;p41"/>
          <p:cNvSpPr/>
          <p:nvPr/>
        </p:nvSpPr>
        <p:spPr>
          <a:xfrm>
            <a:off x="2219473" y="2116161"/>
            <a:ext cx="279300" cy="3978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25">
              <a:solidFill>
                <a:schemeClr val="lt1"/>
              </a:solidFill>
              <a:latin typeface="Arial"/>
              <a:ea typeface="Arial"/>
              <a:cs typeface="Arial"/>
              <a:sym typeface="Arial"/>
            </a:endParaRPr>
          </a:p>
        </p:txBody>
      </p:sp>
      <p:grpSp>
        <p:nvGrpSpPr>
          <p:cNvPr id="471" name="Google Shape;471;p41"/>
          <p:cNvGrpSpPr/>
          <p:nvPr/>
        </p:nvGrpSpPr>
        <p:grpSpPr>
          <a:xfrm>
            <a:off x="1247041" y="3537443"/>
            <a:ext cx="4020512" cy="910537"/>
            <a:chOff x="1212228" y="5217954"/>
            <a:chExt cx="4596447" cy="910537"/>
          </a:xfrm>
        </p:grpSpPr>
        <p:sp>
          <p:nvSpPr>
            <p:cNvPr id="472" name="Google Shape;472;p41"/>
            <p:cNvSpPr txBox="1"/>
            <p:nvPr/>
          </p:nvSpPr>
          <p:spPr>
            <a:xfrm>
              <a:off x="1212228" y="5221591"/>
              <a:ext cx="1092300" cy="541200"/>
            </a:xfrm>
            <a:prstGeom prst="rect">
              <a:avLst/>
            </a:prstGeom>
            <a:noFill/>
            <a:ln>
              <a:noFill/>
            </a:ln>
          </p:spPr>
          <p:txBody>
            <a:bodyPr anchorCtr="0" anchor="t" bIns="45700" lIns="91425" spcFirstLastPara="1" rIns="91425" wrap="square" tIns="45700">
              <a:spAutoFit/>
            </a:bodyPr>
            <a:lstStyle/>
            <a:p>
              <a:pPr indent="0" lvl="0" marL="0" marR="0" rtl="0" algn="l">
                <a:lnSpc>
                  <a:spcPct val="110000"/>
                </a:lnSpc>
                <a:spcBef>
                  <a:spcPts val="0"/>
                </a:spcBef>
                <a:spcAft>
                  <a:spcPts val="0"/>
                </a:spcAft>
                <a:buNone/>
              </a:pPr>
              <a:r>
                <a:rPr b="1" i="0" lang="en" sz="540" u="none" strike="noStrike">
                  <a:solidFill>
                    <a:schemeClr val="lt1"/>
                  </a:solidFill>
                  <a:latin typeface="Arial"/>
                  <a:ea typeface="Arial"/>
                  <a:cs typeface="Arial"/>
                  <a:sym typeface="Arial"/>
                </a:rPr>
                <a:t>Americas</a:t>
              </a:r>
              <a:endParaRPr/>
            </a:p>
            <a:p>
              <a:pPr indent="0" lvl="0" marL="0" marR="0" rtl="0" algn="l">
                <a:lnSpc>
                  <a:spcPct val="110000"/>
                </a:lnSpc>
                <a:spcBef>
                  <a:spcPts val="0"/>
                </a:spcBef>
                <a:spcAft>
                  <a:spcPts val="0"/>
                </a:spcAft>
                <a:buNone/>
              </a:pPr>
              <a:r>
                <a:rPr b="1" i="0" lang="en" sz="540" u="none" strike="noStrike">
                  <a:solidFill>
                    <a:schemeClr val="dk1"/>
                  </a:solidFill>
                  <a:latin typeface="Arial"/>
                  <a:ea typeface="Arial"/>
                  <a:cs typeface="Arial"/>
                  <a:sym typeface="Arial"/>
                </a:rPr>
                <a:t>New York</a:t>
              </a:r>
              <a:endParaRPr/>
            </a:p>
            <a:p>
              <a:pPr indent="0" lvl="0" marL="0" marR="0" rtl="0" algn="l">
                <a:lnSpc>
                  <a:spcPct val="110000"/>
                </a:lnSpc>
                <a:spcBef>
                  <a:spcPts val="0"/>
                </a:spcBef>
                <a:spcAft>
                  <a:spcPts val="0"/>
                </a:spcAft>
                <a:buNone/>
              </a:pPr>
              <a:r>
                <a:rPr b="1" i="0" lang="en" sz="540" u="none" strike="noStrike">
                  <a:solidFill>
                    <a:schemeClr val="dk1"/>
                  </a:solidFill>
                  <a:latin typeface="Arial"/>
                  <a:ea typeface="Arial"/>
                  <a:cs typeface="Arial"/>
                  <a:sym typeface="Arial"/>
                </a:rPr>
                <a:t>San Francisco</a:t>
              </a:r>
              <a:endParaRPr/>
            </a:p>
            <a:p>
              <a:pPr indent="0" lvl="0" marL="0" marR="0" rtl="0" algn="l">
                <a:lnSpc>
                  <a:spcPct val="110000"/>
                </a:lnSpc>
                <a:spcBef>
                  <a:spcPts val="0"/>
                </a:spcBef>
                <a:spcAft>
                  <a:spcPts val="0"/>
                </a:spcAft>
                <a:buNone/>
              </a:pPr>
              <a:r>
                <a:rPr b="1" i="0" lang="en" sz="540" u="none" strike="noStrike">
                  <a:solidFill>
                    <a:schemeClr val="dk1"/>
                  </a:solidFill>
                  <a:latin typeface="Arial"/>
                  <a:ea typeface="Arial"/>
                  <a:cs typeface="Arial"/>
                  <a:sym typeface="Arial"/>
                </a:rPr>
                <a:t>Santiago</a:t>
              </a:r>
              <a:endParaRPr/>
            </a:p>
            <a:p>
              <a:pPr indent="0" lvl="0" marL="0" marR="0" rtl="0" algn="l">
                <a:lnSpc>
                  <a:spcPct val="110000"/>
                </a:lnSpc>
                <a:spcBef>
                  <a:spcPts val="0"/>
                </a:spcBef>
                <a:spcAft>
                  <a:spcPts val="0"/>
                </a:spcAft>
                <a:buNone/>
              </a:pPr>
              <a:r>
                <a:rPr b="1" i="0" lang="en" sz="540" u="none" strike="noStrike">
                  <a:solidFill>
                    <a:schemeClr val="dk1"/>
                  </a:solidFill>
                  <a:latin typeface="Arial"/>
                  <a:ea typeface="Arial"/>
                  <a:cs typeface="Arial"/>
                  <a:sym typeface="Arial"/>
                </a:rPr>
                <a:t>Montreal</a:t>
              </a:r>
              <a:endParaRPr sz="540">
                <a:solidFill>
                  <a:schemeClr val="dk1"/>
                </a:solidFill>
                <a:latin typeface="Arial"/>
                <a:ea typeface="Arial"/>
                <a:cs typeface="Arial"/>
                <a:sym typeface="Arial"/>
              </a:endParaRPr>
            </a:p>
          </p:txBody>
        </p:sp>
        <p:sp>
          <p:nvSpPr>
            <p:cNvPr id="473" name="Google Shape;473;p41"/>
            <p:cNvSpPr txBox="1"/>
            <p:nvPr/>
          </p:nvSpPr>
          <p:spPr>
            <a:xfrm>
              <a:off x="2491337" y="5221591"/>
              <a:ext cx="1092300" cy="906900"/>
            </a:xfrm>
            <a:prstGeom prst="rect">
              <a:avLst/>
            </a:prstGeom>
            <a:noFill/>
            <a:ln>
              <a:noFill/>
            </a:ln>
          </p:spPr>
          <p:txBody>
            <a:bodyPr anchorCtr="0" anchor="t" bIns="45700" lIns="91425" spcFirstLastPara="1" rIns="91425" wrap="square" tIns="45700">
              <a:spAutoFit/>
            </a:bodyPr>
            <a:lstStyle/>
            <a:p>
              <a:pPr indent="0" lvl="0" marL="0" marR="0" rtl="0" algn="l">
                <a:lnSpc>
                  <a:spcPct val="110000"/>
                </a:lnSpc>
                <a:spcBef>
                  <a:spcPts val="0"/>
                </a:spcBef>
                <a:spcAft>
                  <a:spcPts val="0"/>
                </a:spcAft>
                <a:buNone/>
              </a:pPr>
              <a:r>
                <a:rPr b="1" i="0" lang="en" sz="540" u="none" strike="noStrike">
                  <a:solidFill>
                    <a:schemeClr val="lt1"/>
                  </a:solidFill>
                  <a:latin typeface="Arial"/>
                  <a:ea typeface="Arial"/>
                  <a:cs typeface="Arial"/>
                  <a:sym typeface="Arial"/>
                </a:rPr>
                <a:t>Europe</a:t>
              </a:r>
              <a:endParaRPr/>
            </a:p>
            <a:p>
              <a:pPr indent="0" lvl="0" marL="0" marR="0" rtl="0" algn="l">
                <a:lnSpc>
                  <a:spcPct val="110000"/>
                </a:lnSpc>
                <a:spcBef>
                  <a:spcPts val="0"/>
                </a:spcBef>
                <a:spcAft>
                  <a:spcPts val="0"/>
                </a:spcAft>
                <a:buNone/>
              </a:pPr>
              <a:r>
                <a:rPr b="1" i="0" lang="en" sz="540" u="none" strike="noStrike">
                  <a:solidFill>
                    <a:schemeClr val="dk1"/>
                  </a:solidFill>
                  <a:latin typeface="Arial"/>
                  <a:ea typeface="Arial"/>
                  <a:cs typeface="Arial"/>
                  <a:sym typeface="Arial"/>
                </a:rPr>
                <a:t>Paris</a:t>
              </a:r>
              <a:endParaRPr/>
            </a:p>
            <a:p>
              <a:pPr indent="0" lvl="0" marL="0" marR="0" rtl="0" algn="l">
                <a:lnSpc>
                  <a:spcPct val="110000"/>
                </a:lnSpc>
                <a:spcBef>
                  <a:spcPts val="0"/>
                </a:spcBef>
                <a:spcAft>
                  <a:spcPts val="0"/>
                </a:spcAft>
                <a:buNone/>
              </a:pPr>
              <a:r>
                <a:rPr b="1" i="0" lang="en" sz="540" u="none" strike="noStrike">
                  <a:solidFill>
                    <a:schemeClr val="dk1"/>
                  </a:solidFill>
                  <a:latin typeface="Arial"/>
                  <a:ea typeface="Arial"/>
                  <a:cs typeface="Arial"/>
                  <a:sym typeface="Arial"/>
                </a:rPr>
                <a:t>Frankfurt</a:t>
              </a:r>
              <a:endParaRPr/>
            </a:p>
            <a:p>
              <a:pPr indent="0" lvl="0" marL="0" marR="0" rtl="0" algn="l">
                <a:lnSpc>
                  <a:spcPct val="110000"/>
                </a:lnSpc>
                <a:spcBef>
                  <a:spcPts val="0"/>
                </a:spcBef>
                <a:spcAft>
                  <a:spcPts val="0"/>
                </a:spcAft>
                <a:buNone/>
              </a:pPr>
              <a:r>
                <a:rPr b="1" i="0" lang="en" sz="540" u="none" strike="noStrike">
                  <a:solidFill>
                    <a:schemeClr val="dk1"/>
                  </a:solidFill>
                  <a:latin typeface="Arial"/>
                  <a:ea typeface="Arial"/>
                  <a:cs typeface="Arial"/>
                  <a:sym typeface="Arial"/>
                </a:rPr>
                <a:t>Jersey</a:t>
              </a:r>
              <a:endParaRPr/>
            </a:p>
            <a:p>
              <a:pPr indent="0" lvl="0" marL="0" marR="0" rtl="0" algn="l">
                <a:lnSpc>
                  <a:spcPct val="110000"/>
                </a:lnSpc>
                <a:spcBef>
                  <a:spcPts val="0"/>
                </a:spcBef>
                <a:spcAft>
                  <a:spcPts val="0"/>
                </a:spcAft>
                <a:buNone/>
              </a:pPr>
              <a:r>
                <a:rPr b="1" i="0" lang="en" sz="540" u="none" strike="noStrike">
                  <a:solidFill>
                    <a:schemeClr val="dk1"/>
                  </a:solidFill>
                  <a:latin typeface="Arial"/>
                  <a:ea typeface="Arial"/>
                  <a:cs typeface="Arial"/>
                  <a:sym typeface="Arial"/>
                </a:rPr>
                <a:t>London</a:t>
              </a:r>
              <a:endParaRPr/>
            </a:p>
            <a:p>
              <a:pPr indent="0" lvl="0" marL="0" marR="0" rtl="0" algn="l">
                <a:lnSpc>
                  <a:spcPct val="110000"/>
                </a:lnSpc>
                <a:spcBef>
                  <a:spcPts val="0"/>
                </a:spcBef>
                <a:spcAft>
                  <a:spcPts val="0"/>
                </a:spcAft>
                <a:buNone/>
              </a:pPr>
              <a:r>
                <a:rPr b="1" i="0" lang="en" sz="540" u="none" strike="noStrike">
                  <a:solidFill>
                    <a:schemeClr val="dk1"/>
                  </a:solidFill>
                  <a:latin typeface="Arial"/>
                  <a:ea typeface="Arial"/>
                  <a:cs typeface="Arial"/>
                  <a:sym typeface="Arial"/>
                </a:rPr>
                <a:t>Luxembourg</a:t>
              </a:r>
              <a:endParaRPr/>
            </a:p>
            <a:p>
              <a:pPr indent="0" lvl="0" marL="0" marR="0" rtl="0" algn="l">
                <a:lnSpc>
                  <a:spcPct val="110000"/>
                </a:lnSpc>
                <a:spcBef>
                  <a:spcPts val="0"/>
                </a:spcBef>
                <a:spcAft>
                  <a:spcPts val="0"/>
                </a:spcAft>
                <a:buNone/>
              </a:pPr>
              <a:r>
                <a:rPr b="1" i="0" lang="en" sz="540" u="none" strike="noStrike">
                  <a:solidFill>
                    <a:schemeClr val="dk1"/>
                  </a:solidFill>
                  <a:latin typeface="Arial"/>
                  <a:ea typeface="Arial"/>
                  <a:cs typeface="Arial"/>
                  <a:sym typeface="Arial"/>
                </a:rPr>
                <a:t>Madrid</a:t>
              </a:r>
              <a:endParaRPr/>
            </a:p>
            <a:p>
              <a:pPr indent="0" lvl="0" marL="0" marR="0" rtl="0" algn="l">
                <a:lnSpc>
                  <a:spcPct val="110000"/>
                </a:lnSpc>
                <a:spcBef>
                  <a:spcPts val="0"/>
                </a:spcBef>
                <a:spcAft>
                  <a:spcPts val="0"/>
                </a:spcAft>
                <a:buNone/>
              </a:pPr>
              <a:r>
                <a:rPr b="1" i="0" lang="en" sz="540" u="none" strike="noStrike">
                  <a:solidFill>
                    <a:schemeClr val="dk1"/>
                  </a:solidFill>
                  <a:latin typeface="Arial"/>
                  <a:ea typeface="Arial"/>
                  <a:cs typeface="Arial"/>
                  <a:sym typeface="Arial"/>
                </a:rPr>
                <a:t>Milan</a:t>
              </a:r>
              <a:endParaRPr/>
            </a:p>
            <a:p>
              <a:pPr indent="0" lvl="0" marL="0" marR="0" rtl="0" algn="l">
                <a:lnSpc>
                  <a:spcPct val="110000"/>
                </a:lnSpc>
                <a:spcBef>
                  <a:spcPts val="0"/>
                </a:spcBef>
                <a:spcAft>
                  <a:spcPts val="0"/>
                </a:spcAft>
                <a:buNone/>
              </a:pPr>
              <a:r>
                <a:rPr b="1" i="0" lang="en" sz="540" u="none" strike="noStrike">
                  <a:solidFill>
                    <a:schemeClr val="dk1"/>
                  </a:solidFill>
                  <a:latin typeface="Arial"/>
                  <a:ea typeface="Arial"/>
                  <a:cs typeface="Arial"/>
                  <a:sym typeface="Arial"/>
                </a:rPr>
                <a:t>Zurich</a:t>
              </a:r>
              <a:endParaRPr sz="540">
                <a:solidFill>
                  <a:schemeClr val="dk1"/>
                </a:solidFill>
                <a:latin typeface="Arial"/>
                <a:ea typeface="Arial"/>
                <a:cs typeface="Arial"/>
                <a:sym typeface="Arial"/>
              </a:endParaRPr>
            </a:p>
          </p:txBody>
        </p:sp>
        <p:sp>
          <p:nvSpPr>
            <p:cNvPr id="474" name="Google Shape;474;p41"/>
            <p:cNvSpPr txBox="1"/>
            <p:nvPr/>
          </p:nvSpPr>
          <p:spPr>
            <a:xfrm>
              <a:off x="4716375" y="5221591"/>
              <a:ext cx="1092300" cy="541200"/>
            </a:xfrm>
            <a:prstGeom prst="rect">
              <a:avLst/>
            </a:prstGeom>
            <a:noFill/>
            <a:ln>
              <a:noFill/>
            </a:ln>
          </p:spPr>
          <p:txBody>
            <a:bodyPr anchorCtr="0" anchor="t" bIns="45700" lIns="91425" spcFirstLastPara="1" rIns="91425" wrap="square" tIns="45700">
              <a:spAutoFit/>
            </a:bodyPr>
            <a:lstStyle/>
            <a:p>
              <a:pPr indent="0" lvl="0" marL="0" marR="0" rtl="0" algn="l">
                <a:lnSpc>
                  <a:spcPct val="110000"/>
                </a:lnSpc>
                <a:spcBef>
                  <a:spcPts val="0"/>
                </a:spcBef>
                <a:spcAft>
                  <a:spcPts val="0"/>
                </a:spcAft>
                <a:buNone/>
              </a:pPr>
              <a:r>
                <a:rPr b="1" i="0" lang="en" sz="540" u="none" strike="noStrike">
                  <a:solidFill>
                    <a:schemeClr val="lt1"/>
                  </a:solidFill>
                  <a:latin typeface="Arial"/>
                  <a:ea typeface="Arial"/>
                  <a:cs typeface="Arial"/>
                  <a:sym typeface="Arial"/>
                </a:rPr>
                <a:t>Asia</a:t>
              </a:r>
              <a:endParaRPr/>
            </a:p>
            <a:p>
              <a:pPr indent="0" lvl="0" marL="0" marR="0" rtl="0" algn="l">
                <a:lnSpc>
                  <a:spcPct val="110000"/>
                </a:lnSpc>
                <a:spcBef>
                  <a:spcPts val="0"/>
                </a:spcBef>
                <a:spcAft>
                  <a:spcPts val="0"/>
                </a:spcAft>
                <a:buNone/>
              </a:pPr>
              <a:r>
                <a:rPr b="1" i="0" lang="en" sz="540" u="none" strike="noStrike">
                  <a:solidFill>
                    <a:schemeClr val="dk1"/>
                  </a:solidFill>
                  <a:latin typeface="Arial"/>
                  <a:ea typeface="Arial"/>
                  <a:cs typeface="Arial"/>
                  <a:sym typeface="Arial"/>
                </a:rPr>
                <a:t>Beijing</a:t>
              </a:r>
              <a:endParaRPr/>
            </a:p>
            <a:p>
              <a:pPr indent="0" lvl="0" marL="0" marR="0" rtl="0" algn="l">
                <a:lnSpc>
                  <a:spcPct val="110000"/>
                </a:lnSpc>
                <a:spcBef>
                  <a:spcPts val="0"/>
                </a:spcBef>
                <a:spcAft>
                  <a:spcPts val="0"/>
                </a:spcAft>
                <a:buNone/>
              </a:pPr>
              <a:r>
                <a:rPr b="1" i="0" lang="en" sz="540" u="none" strike="noStrike">
                  <a:solidFill>
                    <a:schemeClr val="dk1"/>
                  </a:solidFill>
                  <a:latin typeface="Arial"/>
                  <a:ea typeface="Arial"/>
                  <a:cs typeface="Arial"/>
                  <a:sym typeface="Arial"/>
                </a:rPr>
                <a:t>Seoul</a:t>
              </a:r>
              <a:endParaRPr/>
            </a:p>
            <a:p>
              <a:pPr indent="0" lvl="0" marL="0" marR="0" rtl="0" algn="l">
                <a:lnSpc>
                  <a:spcPct val="110000"/>
                </a:lnSpc>
                <a:spcBef>
                  <a:spcPts val="0"/>
                </a:spcBef>
                <a:spcAft>
                  <a:spcPts val="0"/>
                </a:spcAft>
                <a:buNone/>
              </a:pPr>
              <a:r>
                <a:rPr b="1" i="0" lang="en" sz="540" u="none" strike="noStrike">
                  <a:solidFill>
                    <a:schemeClr val="dk1"/>
                  </a:solidFill>
                  <a:latin typeface="Arial"/>
                  <a:ea typeface="Arial"/>
                  <a:cs typeface="Arial"/>
                  <a:sym typeface="Arial"/>
                </a:rPr>
                <a:t>Singapore</a:t>
              </a:r>
              <a:endParaRPr/>
            </a:p>
            <a:p>
              <a:pPr indent="0" lvl="0" marL="0" marR="0" rtl="0" algn="l">
                <a:lnSpc>
                  <a:spcPct val="110000"/>
                </a:lnSpc>
                <a:spcBef>
                  <a:spcPts val="0"/>
                </a:spcBef>
                <a:spcAft>
                  <a:spcPts val="0"/>
                </a:spcAft>
                <a:buNone/>
              </a:pPr>
              <a:r>
                <a:rPr b="1" i="0" lang="en" sz="540" u="none" strike="noStrike">
                  <a:solidFill>
                    <a:schemeClr val="dk1"/>
                  </a:solidFill>
                  <a:latin typeface="Arial"/>
                  <a:ea typeface="Arial"/>
                  <a:cs typeface="Arial"/>
                  <a:sym typeface="Arial"/>
                </a:rPr>
                <a:t>Tokyo</a:t>
              </a:r>
              <a:endParaRPr/>
            </a:p>
          </p:txBody>
        </p:sp>
        <p:sp>
          <p:nvSpPr>
            <p:cNvPr id="475" name="Google Shape;475;p41"/>
            <p:cNvSpPr txBox="1"/>
            <p:nvPr/>
          </p:nvSpPr>
          <p:spPr>
            <a:xfrm>
              <a:off x="3528493" y="5217954"/>
              <a:ext cx="1092300" cy="267000"/>
            </a:xfrm>
            <a:prstGeom prst="rect">
              <a:avLst/>
            </a:prstGeom>
            <a:noFill/>
            <a:ln>
              <a:noFill/>
            </a:ln>
          </p:spPr>
          <p:txBody>
            <a:bodyPr anchorCtr="0" anchor="t" bIns="45700" lIns="91425" spcFirstLastPara="1" rIns="91425" wrap="square" tIns="45700">
              <a:spAutoFit/>
            </a:bodyPr>
            <a:lstStyle/>
            <a:p>
              <a:pPr indent="0" lvl="0" marL="0" marR="0" rtl="0" algn="l">
                <a:lnSpc>
                  <a:spcPct val="110000"/>
                </a:lnSpc>
                <a:spcBef>
                  <a:spcPts val="0"/>
                </a:spcBef>
                <a:spcAft>
                  <a:spcPts val="0"/>
                </a:spcAft>
                <a:buNone/>
              </a:pPr>
              <a:r>
                <a:rPr b="1" i="0" lang="en" sz="540" u="none" strike="noStrike">
                  <a:solidFill>
                    <a:schemeClr val="lt1"/>
                  </a:solidFill>
                  <a:latin typeface="Arial"/>
                  <a:ea typeface="Arial"/>
                  <a:cs typeface="Arial"/>
                  <a:sym typeface="Arial"/>
                </a:rPr>
                <a:t>Middle East</a:t>
              </a:r>
              <a:endParaRPr/>
            </a:p>
            <a:p>
              <a:pPr indent="0" lvl="0" marL="0" marR="0" rtl="0" algn="l">
                <a:lnSpc>
                  <a:spcPct val="110000"/>
                </a:lnSpc>
                <a:spcBef>
                  <a:spcPts val="0"/>
                </a:spcBef>
                <a:spcAft>
                  <a:spcPts val="0"/>
                </a:spcAft>
                <a:buNone/>
              </a:pPr>
              <a:r>
                <a:rPr b="1" i="0" lang="en" sz="540" u="none" strike="noStrike">
                  <a:solidFill>
                    <a:schemeClr val="dk1"/>
                  </a:solidFill>
                  <a:latin typeface="Arial"/>
                  <a:ea typeface="Arial"/>
                  <a:cs typeface="Arial"/>
                  <a:sym typeface="Arial"/>
                </a:rPr>
                <a:t>Abu Dhabi</a:t>
              </a:r>
              <a:endParaRPr/>
            </a:p>
          </p:txBody>
        </p:sp>
      </p:grpSp>
      <p:sp>
        <p:nvSpPr>
          <p:cNvPr id="476" name="Google Shape;476;p41"/>
          <p:cNvSpPr/>
          <p:nvPr/>
        </p:nvSpPr>
        <p:spPr>
          <a:xfrm>
            <a:off x="1907072" y="1940842"/>
            <a:ext cx="34200" cy="342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aseline="-25000" sz="833">
              <a:solidFill>
                <a:schemeClr val="lt1"/>
              </a:solidFill>
              <a:latin typeface="Arial"/>
              <a:ea typeface="Arial"/>
              <a:cs typeface="Arial"/>
              <a:sym typeface="Arial"/>
            </a:endParaRPr>
          </a:p>
        </p:txBody>
      </p:sp>
      <p:sp>
        <p:nvSpPr>
          <p:cNvPr id="477" name="Google Shape;477;p41"/>
          <p:cNvSpPr/>
          <p:nvPr/>
        </p:nvSpPr>
        <p:spPr>
          <a:xfrm>
            <a:off x="3322602" y="2312276"/>
            <a:ext cx="34200" cy="342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aseline="-25000" sz="833">
              <a:solidFill>
                <a:schemeClr val="lt1"/>
              </a:solidFill>
              <a:latin typeface="Arial"/>
              <a:ea typeface="Arial"/>
              <a:cs typeface="Arial"/>
              <a:sym typeface="Arial"/>
            </a:endParaRPr>
          </a:p>
        </p:txBody>
      </p:sp>
      <p:sp>
        <p:nvSpPr>
          <p:cNvPr id="478" name="Google Shape;478;p41"/>
          <p:cNvSpPr txBox="1"/>
          <p:nvPr>
            <p:ph idx="12" type="sldNum"/>
          </p:nvPr>
        </p:nvSpPr>
        <p:spPr>
          <a:xfrm>
            <a:off x="176213" y="122270"/>
            <a:ext cx="143100" cy="171300"/>
          </a:xfrm>
          <a:prstGeom prst="rect">
            <a:avLst/>
          </a:prstGeom>
          <a:noFill/>
          <a:ln>
            <a:noFill/>
          </a:ln>
        </p:spPr>
        <p:txBody>
          <a:bodyPr anchorCtr="0" anchor="ctr" bIns="0" lIns="0" spcFirstLastPara="1" rIns="0" wrap="square" tIns="0">
            <a:noAutofit/>
          </a:bodyPr>
          <a:lstStyle>
            <a:lvl1pPr indent="0" lvl="0" marL="0" rtl="0" algn="ctr">
              <a:spcBef>
                <a:spcPts val="0"/>
              </a:spcBef>
              <a:buNone/>
              <a:defRPr sz="600">
                <a:solidFill>
                  <a:schemeClr val="lt1"/>
                </a:solidFill>
                <a:latin typeface="Arial"/>
                <a:ea typeface="Arial"/>
                <a:cs typeface="Arial"/>
                <a:sym typeface="Arial"/>
              </a:defRPr>
            </a:lvl1pPr>
            <a:lvl2pPr indent="0" lvl="1" marL="0" rtl="0" algn="ctr">
              <a:spcBef>
                <a:spcPts val="0"/>
              </a:spcBef>
              <a:buNone/>
              <a:defRPr sz="600">
                <a:solidFill>
                  <a:schemeClr val="lt1"/>
                </a:solidFill>
                <a:latin typeface="Arial"/>
                <a:ea typeface="Arial"/>
                <a:cs typeface="Arial"/>
                <a:sym typeface="Arial"/>
              </a:defRPr>
            </a:lvl2pPr>
            <a:lvl3pPr indent="0" lvl="2" marL="0" rtl="0" algn="ctr">
              <a:spcBef>
                <a:spcPts val="0"/>
              </a:spcBef>
              <a:buNone/>
              <a:defRPr sz="600">
                <a:solidFill>
                  <a:schemeClr val="lt1"/>
                </a:solidFill>
                <a:latin typeface="Arial"/>
                <a:ea typeface="Arial"/>
                <a:cs typeface="Arial"/>
                <a:sym typeface="Arial"/>
              </a:defRPr>
            </a:lvl3pPr>
            <a:lvl4pPr indent="0" lvl="3" marL="0" rtl="0" algn="ctr">
              <a:spcBef>
                <a:spcPts val="0"/>
              </a:spcBef>
              <a:buNone/>
              <a:defRPr sz="600">
                <a:solidFill>
                  <a:schemeClr val="lt1"/>
                </a:solidFill>
                <a:latin typeface="Arial"/>
                <a:ea typeface="Arial"/>
                <a:cs typeface="Arial"/>
                <a:sym typeface="Arial"/>
              </a:defRPr>
            </a:lvl4pPr>
            <a:lvl5pPr indent="0" lvl="4" marL="0" rtl="0" algn="ctr">
              <a:spcBef>
                <a:spcPts val="0"/>
              </a:spcBef>
              <a:buNone/>
              <a:defRPr sz="600">
                <a:solidFill>
                  <a:schemeClr val="lt1"/>
                </a:solidFill>
                <a:latin typeface="Arial"/>
                <a:ea typeface="Arial"/>
                <a:cs typeface="Arial"/>
                <a:sym typeface="Arial"/>
              </a:defRPr>
            </a:lvl5pPr>
            <a:lvl6pPr indent="0" lvl="5" marL="0" rtl="0" algn="ctr">
              <a:spcBef>
                <a:spcPts val="0"/>
              </a:spcBef>
              <a:buNone/>
              <a:defRPr sz="600">
                <a:solidFill>
                  <a:schemeClr val="lt1"/>
                </a:solidFill>
                <a:latin typeface="Arial"/>
                <a:ea typeface="Arial"/>
                <a:cs typeface="Arial"/>
                <a:sym typeface="Arial"/>
              </a:defRPr>
            </a:lvl6pPr>
            <a:lvl7pPr indent="0" lvl="6" marL="0" rtl="0" algn="ctr">
              <a:spcBef>
                <a:spcPts val="0"/>
              </a:spcBef>
              <a:buNone/>
              <a:defRPr sz="600">
                <a:solidFill>
                  <a:schemeClr val="lt1"/>
                </a:solidFill>
                <a:latin typeface="Arial"/>
                <a:ea typeface="Arial"/>
                <a:cs typeface="Arial"/>
                <a:sym typeface="Arial"/>
              </a:defRPr>
            </a:lvl7pPr>
            <a:lvl8pPr indent="0" lvl="7" marL="0" rtl="0" algn="ctr">
              <a:spcBef>
                <a:spcPts val="0"/>
              </a:spcBef>
              <a:buNone/>
              <a:defRPr sz="600">
                <a:solidFill>
                  <a:schemeClr val="lt1"/>
                </a:solidFill>
                <a:latin typeface="Arial"/>
                <a:ea typeface="Arial"/>
                <a:cs typeface="Arial"/>
                <a:sym typeface="Arial"/>
              </a:defRPr>
            </a:lvl8pPr>
            <a:lvl9pPr indent="0" lvl="8" marL="0" rtl="0" algn="ctr">
              <a:spcBef>
                <a:spcPts val="0"/>
              </a:spcBef>
              <a:buNone/>
              <a:defRPr sz="600">
                <a:solidFill>
                  <a:schemeClr val="lt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seul">
  <p:cSld name="Titre seul">
    <p:spTree>
      <p:nvGrpSpPr>
        <p:cNvPr id="479" name="Shape 479"/>
        <p:cNvGrpSpPr/>
        <p:nvPr/>
      </p:nvGrpSpPr>
      <p:grpSpPr>
        <a:xfrm>
          <a:off x="0" y="0"/>
          <a:ext cx="0" cy="0"/>
          <a:chOff x="0" y="0"/>
          <a:chExt cx="0" cy="0"/>
        </a:xfrm>
      </p:grpSpPr>
      <p:sp>
        <p:nvSpPr>
          <p:cNvPr id="480" name="Google Shape;480;p42"/>
          <p:cNvSpPr txBox="1"/>
          <p:nvPr>
            <p:ph type="title"/>
          </p:nvPr>
        </p:nvSpPr>
        <p:spPr>
          <a:xfrm>
            <a:off x="173036" y="479426"/>
            <a:ext cx="8348400" cy="274500"/>
          </a:xfrm>
          <a:prstGeom prst="rect">
            <a:avLst/>
          </a:prstGeom>
          <a:noFill/>
          <a:ln>
            <a:noFill/>
          </a:ln>
        </p:spPr>
        <p:txBody>
          <a:bodyPr anchorCtr="0" anchor="ctr" bIns="0" lIns="0" spcFirstLastPara="1" rIns="0" wrap="square" tIns="0">
            <a:noAutofit/>
          </a:bodyPr>
          <a:lstStyle>
            <a:lvl1pPr lvl="0" rtl="0" algn="l">
              <a:lnSpc>
                <a:spcPct val="90000"/>
              </a:lnSpc>
              <a:spcBef>
                <a:spcPts val="0"/>
              </a:spcBef>
              <a:spcAft>
                <a:spcPts val="0"/>
              </a:spcAft>
              <a:buClr>
                <a:schemeClr val="dk1"/>
              </a:buClr>
              <a:buSzPts val="1400"/>
              <a:buFont typeface="Arial Black"/>
              <a:buNone/>
              <a:defRPr b="0" sz="1400" cap="none">
                <a:solidFill>
                  <a:schemeClr val="dk1"/>
                </a:solidFill>
                <a:latin typeface="Arial Black"/>
                <a:ea typeface="Arial Black"/>
                <a:cs typeface="Arial Black"/>
                <a:sym typeface="Arial Black"/>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81" name="Google Shape;481;p42"/>
          <p:cNvSpPr txBox="1"/>
          <p:nvPr>
            <p:ph idx="12" type="sldNum"/>
          </p:nvPr>
        </p:nvSpPr>
        <p:spPr>
          <a:xfrm>
            <a:off x="176213" y="122270"/>
            <a:ext cx="143100" cy="171300"/>
          </a:xfrm>
          <a:prstGeom prst="rect">
            <a:avLst/>
          </a:prstGeom>
          <a:noFill/>
          <a:ln>
            <a:noFill/>
          </a:ln>
        </p:spPr>
        <p:txBody>
          <a:bodyPr anchorCtr="0" anchor="ctr" bIns="0" lIns="0" spcFirstLastPara="1" rIns="0" wrap="square" tIns="0">
            <a:noAutofit/>
          </a:bodyPr>
          <a:lstStyle>
            <a:lvl1pPr indent="0" lvl="0" marL="0" rtl="0" algn="ctr">
              <a:spcBef>
                <a:spcPts val="0"/>
              </a:spcBef>
              <a:buNone/>
              <a:defRPr sz="600">
                <a:solidFill>
                  <a:schemeClr val="lt1"/>
                </a:solidFill>
                <a:latin typeface="Arial"/>
                <a:ea typeface="Arial"/>
                <a:cs typeface="Arial"/>
                <a:sym typeface="Arial"/>
              </a:defRPr>
            </a:lvl1pPr>
            <a:lvl2pPr indent="0" lvl="1" marL="0" rtl="0" algn="ctr">
              <a:spcBef>
                <a:spcPts val="0"/>
              </a:spcBef>
              <a:buNone/>
              <a:defRPr sz="600">
                <a:solidFill>
                  <a:schemeClr val="lt1"/>
                </a:solidFill>
                <a:latin typeface="Arial"/>
                <a:ea typeface="Arial"/>
                <a:cs typeface="Arial"/>
                <a:sym typeface="Arial"/>
              </a:defRPr>
            </a:lvl2pPr>
            <a:lvl3pPr indent="0" lvl="2" marL="0" rtl="0" algn="ctr">
              <a:spcBef>
                <a:spcPts val="0"/>
              </a:spcBef>
              <a:buNone/>
              <a:defRPr sz="600">
                <a:solidFill>
                  <a:schemeClr val="lt1"/>
                </a:solidFill>
                <a:latin typeface="Arial"/>
                <a:ea typeface="Arial"/>
                <a:cs typeface="Arial"/>
                <a:sym typeface="Arial"/>
              </a:defRPr>
            </a:lvl3pPr>
            <a:lvl4pPr indent="0" lvl="3" marL="0" rtl="0" algn="ctr">
              <a:spcBef>
                <a:spcPts val="0"/>
              </a:spcBef>
              <a:buNone/>
              <a:defRPr sz="600">
                <a:solidFill>
                  <a:schemeClr val="lt1"/>
                </a:solidFill>
                <a:latin typeface="Arial"/>
                <a:ea typeface="Arial"/>
                <a:cs typeface="Arial"/>
                <a:sym typeface="Arial"/>
              </a:defRPr>
            </a:lvl4pPr>
            <a:lvl5pPr indent="0" lvl="4" marL="0" rtl="0" algn="ctr">
              <a:spcBef>
                <a:spcPts val="0"/>
              </a:spcBef>
              <a:buNone/>
              <a:defRPr sz="600">
                <a:solidFill>
                  <a:schemeClr val="lt1"/>
                </a:solidFill>
                <a:latin typeface="Arial"/>
                <a:ea typeface="Arial"/>
                <a:cs typeface="Arial"/>
                <a:sym typeface="Arial"/>
              </a:defRPr>
            </a:lvl5pPr>
            <a:lvl6pPr indent="0" lvl="5" marL="0" rtl="0" algn="ctr">
              <a:spcBef>
                <a:spcPts val="0"/>
              </a:spcBef>
              <a:buNone/>
              <a:defRPr sz="600">
                <a:solidFill>
                  <a:schemeClr val="lt1"/>
                </a:solidFill>
                <a:latin typeface="Arial"/>
                <a:ea typeface="Arial"/>
                <a:cs typeface="Arial"/>
                <a:sym typeface="Arial"/>
              </a:defRPr>
            </a:lvl6pPr>
            <a:lvl7pPr indent="0" lvl="6" marL="0" rtl="0" algn="ctr">
              <a:spcBef>
                <a:spcPts val="0"/>
              </a:spcBef>
              <a:buNone/>
              <a:defRPr sz="600">
                <a:solidFill>
                  <a:schemeClr val="lt1"/>
                </a:solidFill>
                <a:latin typeface="Arial"/>
                <a:ea typeface="Arial"/>
                <a:cs typeface="Arial"/>
                <a:sym typeface="Arial"/>
              </a:defRPr>
            </a:lvl7pPr>
            <a:lvl8pPr indent="0" lvl="7" marL="0" rtl="0" algn="ctr">
              <a:spcBef>
                <a:spcPts val="0"/>
              </a:spcBef>
              <a:buNone/>
              <a:defRPr sz="600">
                <a:solidFill>
                  <a:schemeClr val="lt1"/>
                </a:solidFill>
                <a:latin typeface="Arial"/>
                <a:ea typeface="Arial"/>
                <a:cs typeface="Arial"/>
                <a:sym typeface="Arial"/>
              </a:defRPr>
            </a:lvl8pPr>
            <a:lvl9pPr indent="0" lvl="8" marL="0" rtl="0" algn="ctr">
              <a:spcBef>
                <a:spcPts val="0"/>
              </a:spcBef>
              <a:buNone/>
              <a:defRPr sz="600">
                <a:solidFill>
                  <a:schemeClr val="lt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sp>
        <p:nvSpPr>
          <p:cNvPr id="482" name="Google Shape;482;p42"/>
          <p:cNvSpPr txBox="1"/>
          <p:nvPr>
            <p:ph idx="11" type="ftr"/>
          </p:nvPr>
        </p:nvSpPr>
        <p:spPr>
          <a:xfrm>
            <a:off x="173037" y="4582718"/>
            <a:ext cx="8351100" cy="274500"/>
          </a:xfrm>
          <a:prstGeom prst="rect">
            <a:avLst/>
          </a:prstGeom>
          <a:noFill/>
          <a:ln>
            <a:noFill/>
          </a:ln>
        </p:spPr>
        <p:txBody>
          <a:bodyPr anchorCtr="0" anchor="t" bIns="0" lIns="0" spcFirstLastPara="1" rIns="0" wrap="square" tIns="0">
            <a:noAutofit/>
          </a:bodyPr>
          <a:lstStyle>
            <a:lvl1pPr lvl="0" rtl="0" algn="l">
              <a:spcBef>
                <a:spcPts val="0"/>
              </a:spcBef>
              <a:spcAft>
                <a:spcPts val="0"/>
              </a:spcAft>
              <a:buSzPts val="1400"/>
              <a:buNone/>
              <a:defRPr b="0" sz="500" cap="none">
                <a:latin typeface="Poppins"/>
                <a:ea typeface="Poppins"/>
                <a:cs typeface="Poppins"/>
                <a:sym typeface="Poppins"/>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P">
  <p:cSld name="MAP">
    <p:spTree>
      <p:nvGrpSpPr>
        <p:cNvPr id="483" name="Shape 483"/>
        <p:cNvGrpSpPr/>
        <p:nvPr/>
      </p:nvGrpSpPr>
      <p:grpSpPr>
        <a:xfrm>
          <a:off x="0" y="0"/>
          <a:ext cx="0" cy="0"/>
          <a:chOff x="0" y="0"/>
          <a:chExt cx="0" cy="0"/>
        </a:xfrm>
      </p:grpSpPr>
      <p:sp>
        <p:nvSpPr>
          <p:cNvPr id="484" name="Google Shape;484;p43"/>
          <p:cNvSpPr/>
          <p:nvPr/>
        </p:nvSpPr>
        <p:spPr>
          <a:xfrm>
            <a:off x="1" y="4857919"/>
            <a:ext cx="3317100" cy="2856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25">
              <a:solidFill>
                <a:schemeClr val="lt1"/>
              </a:solidFill>
              <a:latin typeface="Arial"/>
              <a:ea typeface="Arial"/>
              <a:cs typeface="Arial"/>
              <a:sym typeface="Arial"/>
            </a:endParaRPr>
          </a:p>
        </p:txBody>
      </p:sp>
      <p:pic>
        <p:nvPicPr>
          <p:cNvPr id="485" name="Google Shape;485;p43"/>
          <p:cNvPicPr preferRelativeResize="0"/>
          <p:nvPr/>
        </p:nvPicPr>
        <p:blipFill rotWithShape="1">
          <a:blip r:embed="rId2">
            <a:alphaModFix/>
          </a:blip>
          <a:srcRect b="0" l="85340" r="0" t="0"/>
          <a:stretch/>
        </p:blipFill>
        <p:spPr>
          <a:xfrm>
            <a:off x="7834030" y="4809130"/>
            <a:ext cx="967331" cy="137148"/>
          </a:xfrm>
          <a:prstGeom prst="rect">
            <a:avLst/>
          </a:prstGeom>
          <a:noFill/>
          <a:ln>
            <a:noFill/>
          </a:ln>
        </p:spPr>
      </p:pic>
      <p:pic>
        <p:nvPicPr>
          <p:cNvPr id="486" name="Google Shape;486;p43"/>
          <p:cNvPicPr preferRelativeResize="0"/>
          <p:nvPr/>
        </p:nvPicPr>
        <p:blipFill rotWithShape="1">
          <a:blip r:embed="rId3">
            <a:alphaModFix/>
          </a:blip>
          <a:srcRect b="0" l="0" r="0" t="0"/>
          <a:stretch/>
        </p:blipFill>
        <p:spPr>
          <a:xfrm>
            <a:off x="173038" y="4857919"/>
            <a:ext cx="2800813" cy="185406"/>
          </a:xfrm>
          <a:prstGeom prst="rect">
            <a:avLst/>
          </a:prstGeom>
          <a:noFill/>
          <a:ln>
            <a:noFill/>
          </a:ln>
        </p:spPr>
      </p:pic>
      <p:sp>
        <p:nvSpPr>
          <p:cNvPr id="487" name="Google Shape;487;p43"/>
          <p:cNvSpPr txBox="1"/>
          <p:nvPr>
            <p:ph idx="12" type="sldNum"/>
          </p:nvPr>
        </p:nvSpPr>
        <p:spPr>
          <a:xfrm>
            <a:off x="176213" y="122270"/>
            <a:ext cx="143100" cy="171300"/>
          </a:xfrm>
          <a:prstGeom prst="rect">
            <a:avLst/>
          </a:prstGeom>
          <a:noFill/>
          <a:ln>
            <a:noFill/>
          </a:ln>
        </p:spPr>
        <p:txBody>
          <a:bodyPr anchorCtr="0" anchor="ctr" bIns="0" lIns="0" spcFirstLastPara="1" rIns="0" wrap="square" tIns="0">
            <a:noAutofit/>
          </a:bodyPr>
          <a:lstStyle>
            <a:lvl1pPr indent="0" lvl="0" marL="0" rtl="0" algn="ctr">
              <a:spcBef>
                <a:spcPts val="0"/>
              </a:spcBef>
              <a:buNone/>
              <a:defRPr sz="600">
                <a:solidFill>
                  <a:schemeClr val="lt1"/>
                </a:solidFill>
                <a:latin typeface="Arial"/>
                <a:ea typeface="Arial"/>
                <a:cs typeface="Arial"/>
                <a:sym typeface="Arial"/>
              </a:defRPr>
            </a:lvl1pPr>
            <a:lvl2pPr indent="0" lvl="1" marL="0" rtl="0" algn="ctr">
              <a:spcBef>
                <a:spcPts val="0"/>
              </a:spcBef>
              <a:buNone/>
              <a:defRPr sz="600">
                <a:solidFill>
                  <a:schemeClr val="lt1"/>
                </a:solidFill>
                <a:latin typeface="Arial"/>
                <a:ea typeface="Arial"/>
                <a:cs typeface="Arial"/>
                <a:sym typeface="Arial"/>
              </a:defRPr>
            </a:lvl2pPr>
            <a:lvl3pPr indent="0" lvl="2" marL="0" rtl="0" algn="ctr">
              <a:spcBef>
                <a:spcPts val="0"/>
              </a:spcBef>
              <a:buNone/>
              <a:defRPr sz="600">
                <a:solidFill>
                  <a:schemeClr val="lt1"/>
                </a:solidFill>
                <a:latin typeface="Arial"/>
                <a:ea typeface="Arial"/>
                <a:cs typeface="Arial"/>
                <a:sym typeface="Arial"/>
              </a:defRPr>
            </a:lvl3pPr>
            <a:lvl4pPr indent="0" lvl="3" marL="0" rtl="0" algn="ctr">
              <a:spcBef>
                <a:spcPts val="0"/>
              </a:spcBef>
              <a:buNone/>
              <a:defRPr sz="600">
                <a:solidFill>
                  <a:schemeClr val="lt1"/>
                </a:solidFill>
                <a:latin typeface="Arial"/>
                <a:ea typeface="Arial"/>
                <a:cs typeface="Arial"/>
                <a:sym typeface="Arial"/>
              </a:defRPr>
            </a:lvl4pPr>
            <a:lvl5pPr indent="0" lvl="4" marL="0" rtl="0" algn="ctr">
              <a:spcBef>
                <a:spcPts val="0"/>
              </a:spcBef>
              <a:buNone/>
              <a:defRPr sz="600">
                <a:solidFill>
                  <a:schemeClr val="lt1"/>
                </a:solidFill>
                <a:latin typeface="Arial"/>
                <a:ea typeface="Arial"/>
                <a:cs typeface="Arial"/>
                <a:sym typeface="Arial"/>
              </a:defRPr>
            </a:lvl5pPr>
            <a:lvl6pPr indent="0" lvl="5" marL="0" rtl="0" algn="ctr">
              <a:spcBef>
                <a:spcPts val="0"/>
              </a:spcBef>
              <a:buNone/>
              <a:defRPr sz="600">
                <a:solidFill>
                  <a:schemeClr val="lt1"/>
                </a:solidFill>
                <a:latin typeface="Arial"/>
                <a:ea typeface="Arial"/>
                <a:cs typeface="Arial"/>
                <a:sym typeface="Arial"/>
              </a:defRPr>
            </a:lvl6pPr>
            <a:lvl7pPr indent="0" lvl="6" marL="0" rtl="0" algn="ctr">
              <a:spcBef>
                <a:spcPts val="0"/>
              </a:spcBef>
              <a:buNone/>
              <a:defRPr sz="600">
                <a:solidFill>
                  <a:schemeClr val="lt1"/>
                </a:solidFill>
                <a:latin typeface="Arial"/>
                <a:ea typeface="Arial"/>
                <a:cs typeface="Arial"/>
                <a:sym typeface="Arial"/>
              </a:defRPr>
            </a:lvl7pPr>
            <a:lvl8pPr indent="0" lvl="7" marL="0" rtl="0" algn="ctr">
              <a:spcBef>
                <a:spcPts val="0"/>
              </a:spcBef>
              <a:buNone/>
              <a:defRPr sz="600">
                <a:solidFill>
                  <a:schemeClr val="lt1"/>
                </a:solidFill>
                <a:latin typeface="Arial"/>
                <a:ea typeface="Arial"/>
                <a:cs typeface="Arial"/>
                <a:sym typeface="Arial"/>
              </a:defRPr>
            </a:lvl8pPr>
            <a:lvl9pPr indent="0" lvl="8" marL="0" rtl="0" algn="ctr">
              <a:spcBef>
                <a:spcPts val="0"/>
              </a:spcBef>
              <a:buNone/>
              <a:defRPr sz="600">
                <a:solidFill>
                  <a:schemeClr val="lt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 COVER">
  <p:cSld name="BACK COVER">
    <p:spTree>
      <p:nvGrpSpPr>
        <p:cNvPr id="488" name="Shape 488"/>
        <p:cNvGrpSpPr/>
        <p:nvPr/>
      </p:nvGrpSpPr>
      <p:grpSpPr>
        <a:xfrm>
          <a:off x="0" y="0"/>
          <a:ext cx="0" cy="0"/>
          <a:chOff x="0" y="0"/>
          <a:chExt cx="0" cy="0"/>
        </a:xfrm>
      </p:grpSpPr>
      <p:sp>
        <p:nvSpPr>
          <p:cNvPr id="489" name="Google Shape;489;p44"/>
          <p:cNvSpPr/>
          <p:nvPr/>
        </p:nvSpPr>
        <p:spPr>
          <a:xfrm>
            <a:off x="0" y="1"/>
            <a:ext cx="9144000" cy="51435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25">
              <a:solidFill>
                <a:schemeClr val="lt1"/>
              </a:solidFill>
              <a:latin typeface="Arial"/>
              <a:ea typeface="Arial"/>
              <a:cs typeface="Arial"/>
              <a:sym typeface="Arial"/>
            </a:endParaRPr>
          </a:p>
        </p:txBody>
      </p:sp>
      <p:pic>
        <p:nvPicPr>
          <p:cNvPr id="490" name="Google Shape;490;p44"/>
          <p:cNvPicPr preferRelativeResize="0"/>
          <p:nvPr/>
        </p:nvPicPr>
        <p:blipFill rotWithShape="1">
          <a:blip r:embed="rId2">
            <a:alphaModFix/>
          </a:blip>
          <a:srcRect b="0" l="0" r="0" t="0"/>
          <a:stretch/>
        </p:blipFill>
        <p:spPr>
          <a:xfrm>
            <a:off x="3187548" y="2452291"/>
            <a:ext cx="2768904" cy="2302369"/>
          </a:xfrm>
          <a:prstGeom prst="rect">
            <a:avLst/>
          </a:prstGeom>
          <a:noFill/>
          <a:ln>
            <a:noFill/>
          </a:ln>
        </p:spPr>
      </p:pic>
      <p:sp>
        <p:nvSpPr>
          <p:cNvPr id="491" name="Google Shape;491;p44"/>
          <p:cNvSpPr/>
          <p:nvPr/>
        </p:nvSpPr>
        <p:spPr>
          <a:xfrm>
            <a:off x="2" y="3"/>
            <a:ext cx="9144000" cy="5143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25">
              <a:solidFill>
                <a:schemeClr val="lt1"/>
              </a:solidFill>
              <a:latin typeface="Arial"/>
              <a:ea typeface="Arial"/>
              <a:cs typeface="Arial"/>
              <a:sym typeface="Arial"/>
            </a:endParaRPr>
          </a:p>
        </p:txBody>
      </p:sp>
      <p:pic>
        <p:nvPicPr>
          <p:cNvPr id="492" name="Google Shape;492;p44"/>
          <p:cNvPicPr preferRelativeResize="0"/>
          <p:nvPr/>
        </p:nvPicPr>
        <p:blipFill rotWithShape="1">
          <a:blip r:embed="rId2">
            <a:alphaModFix/>
          </a:blip>
          <a:srcRect b="0" l="0" r="0" t="0"/>
          <a:stretch/>
        </p:blipFill>
        <p:spPr>
          <a:xfrm>
            <a:off x="3470618" y="2452291"/>
            <a:ext cx="2202762" cy="2302369"/>
          </a:xfrm>
          <a:prstGeom prst="rect">
            <a:avLst/>
          </a:prstGeom>
          <a:noFill/>
          <a:ln>
            <a:noFill/>
          </a:ln>
        </p:spPr>
      </p:pic>
      <p:pic>
        <p:nvPicPr>
          <p:cNvPr id="493" name="Google Shape;493;p44"/>
          <p:cNvPicPr preferRelativeResize="0"/>
          <p:nvPr/>
        </p:nvPicPr>
        <p:blipFill rotWithShape="1">
          <a:blip r:embed="rId3">
            <a:alphaModFix/>
          </a:blip>
          <a:srcRect b="0" l="0" r="0" t="0"/>
          <a:stretch/>
        </p:blipFill>
        <p:spPr>
          <a:xfrm>
            <a:off x="3258931" y="4570494"/>
            <a:ext cx="2626132" cy="186706"/>
          </a:xfrm>
          <a:prstGeom prst="rect">
            <a:avLst/>
          </a:prstGeom>
          <a:noFill/>
          <a:ln>
            <a:noFill/>
          </a:ln>
        </p:spPr>
      </p:pic>
    </p:spTree>
  </p:cSld>
  <p:clrMapOvr>
    <a:masterClrMapping/>
  </p:clrMapOvr>
  <p:extLst>
    <p:ext uri="{DCECCB84-F9BA-43D5-87BE-67443E8EF086}">
      <p15:sldGuideLst>
        <p15:guide id="1" pos="2291">
          <p15:clr>
            <a:srgbClr val="FBAE40"/>
          </p15:clr>
        </p15:guide>
        <p15:guide id="2" orient="horz" pos="1620">
          <p15:clr>
            <a:srgbClr val="FBAE40"/>
          </p15:clr>
        </p15:guide>
        <p15:guide id="3" pos="2879">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94" name="Shape 494"/>
        <p:cNvGrpSpPr/>
        <p:nvPr/>
      </p:nvGrpSpPr>
      <p:grpSpPr>
        <a:xfrm>
          <a:off x="0" y="0"/>
          <a:ext cx="0" cy="0"/>
          <a:chOff x="0" y="0"/>
          <a:chExt cx="0" cy="0"/>
        </a:xfrm>
      </p:grpSpPr>
      <p:sp>
        <p:nvSpPr>
          <p:cNvPr id="495" name="Google Shape;495;p45"/>
          <p:cNvSpPr txBox="1"/>
          <p:nvPr>
            <p:ph type="ctrTitle"/>
          </p:nvPr>
        </p:nvSpPr>
        <p:spPr>
          <a:xfrm>
            <a:off x="311708" y="744575"/>
            <a:ext cx="8520600" cy="2052600"/>
          </a:xfrm>
          <a:prstGeom prst="rect">
            <a:avLst/>
          </a:prstGeom>
        </p:spPr>
        <p:txBody>
          <a:bodyPr anchorCtr="0" anchor="b" bIns="0" lIns="0" spcFirstLastPara="1" rIns="0" wrap="square" tIns="0">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496" name="Google Shape;496;p45"/>
          <p:cNvSpPr txBox="1"/>
          <p:nvPr>
            <p:ph idx="1" type="subTitle"/>
          </p:nvPr>
        </p:nvSpPr>
        <p:spPr>
          <a:xfrm>
            <a:off x="311700" y="2834125"/>
            <a:ext cx="8520600" cy="792600"/>
          </a:xfrm>
          <a:prstGeom prst="rect">
            <a:avLst/>
          </a:prstGeom>
        </p:spPr>
        <p:txBody>
          <a:bodyPr anchorCtr="0" anchor="t" bIns="0" lIns="0" spcFirstLastPara="1" rIns="0" wrap="square" tIns="0">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1225"/>
              </a:spcBef>
              <a:spcAft>
                <a:spcPts val="0"/>
              </a:spcAft>
              <a:buSzPts val="2800"/>
              <a:buNone/>
              <a:defRPr sz="2800"/>
            </a:lvl7pPr>
            <a:lvl8pPr lvl="7" rtl="0" algn="ctr">
              <a:lnSpc>
                <a:spcPct val="100000"/>
              </a:lnSpc>
              <a:spcBef>
                <a:spcPts val="375"/>
              </a:spcBef>
              <a:spcAft>
                <a:spcPts val="0"/>
              </a:spcAft>
              <a:buSzPts val="2800"/>
              <a:buNone/>
              <a:defRPr sz="2800"/>
            </a:lvl8pPr>
            <a:lvl9pPr lvl="8" rtl="0" algn="ctr">
              <a:lnSpc>
                <a:spcPct val="100000"/>
              </a:lnSpc>
              <a:spcBef>
                <a:spcPts val="375"/>
              </a:spcBef>
              <a:spcAft>
                <a:spcPts val="0"/>
              </a:spcAft>
              <a:buSzPts val="2800"/>
              <a:buNone/>
              <a:defRPr sz="2800"/>
            </a:lvl9pPr>
          </a:lstStyle>
          <a:p/>
        </p:txBody>
      </p:sp>
      <p:sp>
        <p:nvSpPr>
          <p:cNvPr id="497" name="Google Shape;497;p45"/>
          <p:cNvSpPr txBox="1"/>
          <p:nvPr>
            <p:ph idx="12" type="sldNum"/>
          </p:nvPr>
        </p:nvSpPr>
        <p:spPr>
          <a:xfrm>
            <a:off x="8472458" y="4663217"/>
            <a:ext cx="548700" cy="393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98" name="Shape 498"/>
        <p:cNvGrpSpPr/>
        <p:nvPr/>
      </p:nvGrpSpPr>
      <p:grpSpPr>
        <a:xfrm>
          <a:off x="0" y="0"/>
          <a:ext cx="0" cy="0"/>
          <a:chOff x="0" y="0"/>
          <a:chExt cx="0" cy="0"/>
        </a:xfrm>
      </p:grpSpPr>
      <p:sp>
        <p:nvSpPr>
          <p:cNvPr id="499" name="Google Shape;499;p46"/>
          <p:cNvSpPr txBox="1"/>
          <p:nvPr>
            <p:ph type="title"/>
          </p:nvPr>
        </p:nvSpPr>
        <p:spPr>
          <a:xfrm>
            <a:off x="311700" y="445025"/>
            <a:ext cx="8520600" cy="572700"/>
          </a:xfrm>
          <a:prstGeom prst="rect">
            <a:avLst/>
          </a:prstGeom>
        </p:spPr>
        <p:txBody>
          <a:bodyPr anchorCtr="0" anchor="ctr" bIns="0" lIns="0" spcFirstLastPara="1" rIns="0" wrap="square" tIns="0">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500" name="Google Shape;500;p46"/>
          <p:cNvSpPr txBox="1"/>
          <p:nvPr>
            <p:ph idx="1" type="body"/>
          </p:nvPr>
        </p:nvSpPr>
        <p:spPr>
          <a:xfrm>
            <a:off x="311700" y="1152475"/>
            <a:ext cx="8520600" cy="3416400"/>
          </a:xfrm>
          <a:prstGeom prst="rect">
            <a:avLst/>
          </a:prstGeom>
        </p:spPr>
        <p:txBody>
          <a:bodyPr anchorCtr="0" anchor="t" bIns="0" lIns="0" spcFirstLastPara="1" rIns="0" wrap="square" tIns="0">
            <a:normAutofit/>
          </a:bodyPr>
          <a:lstStyle>
            <a:lvl1pPr indent="-228600" lvl="0" marL="457200" rtl="0">
              <a:spcBef>
                <a:spcPts val="0"/>
              </a:spcBef>
              <a:spcAft>
                <a:spcPts val="0"/>
              </a:spcAft>
              <a:buSzPts val="950"/>
              <a:buNone/>
              <a:defRPr/>
            </a:lvl1pPr>
            <a:lvl2pPr indent="-228600" lvl="1" marL="914400" rtl="0">
              <a:spcBef>
                <a:spcPts val="408"/>
              </a:spcBef>
              <a:spcAft>
                <a:spcPts val="0"/>
              </a:spcAft>
              <a:buSzPts val="950"/>
              <a:buNone/>
              <a:defRPr/>
            </a:lvl2pPr>
            <a:lvl3pPr indent="-285750" lvl="2" marL="1371600" rtl="0">
              <a:spcBef>
                <a:spcPts val="408"/>
              </a:spcBef>
              <a:spcAft>
                <a:spcPts val="0"/>
              </a:spcAft>
              <a:buSzPts val="900"/>
              <a:buChar char="›"/>
              <a:defRPr/>
            </a:lvl3pPr>
            <a:lvl4pPr indent="-285750" lvl="3" marL="1828800" rtl="0">
              <a:spcBef>
                <a:spcPts val="408"/>
              </a:spcBef>
              <a:spcAft>
                <a:spcPts val="0"/>
              </a:spcAft>
              <a:buSzPts val="900"/>
              <a:buChar char="•"/>
              <a:defRPr/>
            </a:lvl4pPr>
            <a:lvl5pPr indent="-280670" lvl="4" marL="2286000" rtl="0">
              <a:spcBef>
                <a:spcPts val="408"/>
              </a:spcBef>
              <a:spcAft>
                <a:spcPts val="0"/>
              </a:spcAft>
              <a:buSzPts val="820"/>
              <a:buChar char="•"/>
              <a:defRPr/>
            </a:lvl5pPr>
            <a:lvl6pPr indent="-285750" lvl="5" marL="2743200" rtl="0">
              <a:spcBef>
                <a:spcPts val="408"/>
              </a:spcBef>
              <a:spcAft>
                <a:spcPts val="0"/>
              </a:spcAft>
              <a:buSzPts val="900"/>
              <a:buChar char="‒"/>
              <a:defRPr/>
            </a:lvl6pPr>
            <a:lvl7pPr indent="-228600" lvl="6" marL="3200400" rtl="0">
              <a:spcBef>
                <a:spcPts val="1225"/>
              </a:spcBef>
              <a:spcAft>
                <a:spcPts val="0"/>
              </a:spcAft>
              <a:buSzPts val="900"/>
              <a:buNone/>
              <a:defRPr/>
            </a:lvl7pPr>
            <a:lvl8pPr indent="-314325" lvl="7" marL="3657600" rtl="0">
              <a:spcBef>
                <a:spcPts val="375"/>
              </a:spcBef>
              <a:spcAft>
                <a:spcPts val="0"/>
              </a:spcAft>
              <a:buSzPts val="1350"/>
              <a:buChar char="•"/>
              <a:defRPr/>
            </a:lvl8pPr>
            <a:lvl9pPr indent="-314325" lvl="8" marL="4114800" rtl="0">
              <a:spcBef>
                <a:spcPts val="375"/>
              </a:spcBef>
              <a:spcAft>
                <a:spcPts val="0"/>
              </a:spcAft>
              <a:buSzPts val="1350"/>
              <a:buChar char="•"/>
              <a:defRPr/>
            </a:lvl9pPr>
          </a:lstStyle>
          <a:p/>
        </p:txBody>
      </p:sp>
      <p:sp>
        <p:nvSpPr>
          <p:cNvPr id="501" name="Google Shape;501;p46"/>
          <p:cNvSpPr txBox="1"/>
          <p:nvPr>
            <p:ph idx="12" type="sldNum"/>
          </p:nvPr>
        </p:nvSpPr>
        <p:spPr>
          <a:xfrm>
            <a:off x="8472458" y="4663217"/>
            <a:ext cx="548700" cy="393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ART style 1a">
  <p:cSld name="PART style 1a">
    <p:bg>
      <p:bgPr>
        <a:solidFill>
          <a:schemeClr val="lt1"/>
        </a:solidFill>
      </p:bgPr>
    </p:bg>
    <p:spTree>
      <p:nvGrpSpPr>
        <p:cNvPr id="38" name="Shape 38"/>
        <p:cNvGrpSpPr/>
        <p:nvPr/>
      </p:nvGrpSpPr>
      <p:grpSpPr>
        <a:xfrm>
          <a:off x="0" y="0"/>
          <a:ext cx="0" cy="0"/>
          <a:chOff x="0" y="0"/>
          <a:chExt cx="0" cy="0"/>
        </a:xfrm>
      </p:grpSpPr>
      <p:sp>
        <p:nvSpPr>
          <p:cNvPr id="39" name="Google Shape;39;p6"/>
          <p:cNvSpPr/>
          <p:nvPr/>
        </p:nvSpPr>
        <p:spPr>
          <a:xfrm>
            <a:off x="1" y="4857919"/>
            <a:ext cx="3317100" cy="285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225" u="none" cap="none" strike="noStrike">
              <a:solidFill>
                <a:schemeClr val="lt1"/>
              </a:solidFill>
              <a:latin typeface="Arial"/>
              <a:ea typeface="Arial"/>
              <a:cs typeface="Arial"/>
              <a:sym typeface="Arial"/>
            </a:endParaRPr>
          </a:p>
        </p:txBody>
      </p:sp>
      <p:sp>
        <p:nvSpPr>
          <p:cNvPr id="40" name="Google Shape;40;p6"/>
          <p:cNvSpPr/>
          <p:nvPr>
            <p:ph idx="2" type="pic"/>
          </p:nvPr>
        </p:nvSpPr>
        <p:spPr>
          <a:xfrm>
            <a:off x="3148470" y="2"/>
            <a:ext cx="5995500" cy="5143500"/>
          </a:xfrm>
          <a:prstGeom prst="rect">
            <a:avLst/>
          </a:prstGeom>
          <a:solidFill>
            <a:schemeClr val="lt2"/>
          </a:solidFill>
          <a:ln>
            <a:noFill/>
          </a:ln>
        </p:spPr>
      </p:sp>
      <p:sp>
        <p:nvSpPr>
          <p:cNvPr id="41" name="Google Shape;41;p6"/>
          <p:cNvSpPr txBox="1"/>
          <p:nvPr>
            <p:ph type="title"/>
          </p:nvPr>
        </p:nvSpPr>
        <p:spPr>
          <a:xfrm>
            <a:off x="178944" y="1783268"/>
            <a:ext cx="2454000" cy="783300"/>
          </a:xfrm>
          <a:prstGeom prst="rect">
            <a:avLst/>
          </a:prstGeom>
          <a:noFill/>
          <a:ln>
            <a:noFill/>
          </a:ln>
        </p:spPr>
        <p:txBody>
          <a:bodyPr anchorCtr="0" anchor="ctr" bIns="0" lIns="0" spcFirstLastPara="1" rIns="0" wrap="square" tIns="0">
            <a:noAutofit/>
          </a:bodyPr>
          <a:lstStyle>
            <a:lvl1pPr lvl="0" rtl="0" algn="l">
              <a:lnSpc>
                <a:spcPct val="90000"/>
              </a:lnSpc>
              <a:spcBef>
                <a:spcPts val="0"/>
              </a:spcBef>
              <a:spcAft>
                <a:spcPts val="0"/>
              </a:spcAft>
              <a:buClr>
                <a:schemeClr val="lt2"/>
              </a:buClr>
              <a:buSzPts val="2000"/>
              <a:buFont typeface="Arial Black"/>
              <a:buNone/>
              <a:defRPr b="0" sz="2000" cap="none">
                <a:solidFill>
                  <a:schemeClr val="lt2"/>
                </a:solidFill>
                <a:latin typeface="Arial Black"/>
                <a:ea typeface="Arial Black"/>
                <a:cs typeface="Arial Black"/>
                <a:sym typeface="Arial Black"/>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2" name="Google Shape;42;p6"/>
          <p:cNvSpPr txBox="1"/>
          <p:nvPr>
            <p:ph idx="1" type="body"/>
          </p:nvPr>
        </p:nvSpPr>
        <p:spPr>
          <a:xfrm>
            <a:off x="178944" y="2735331"/>
            <a:ext cx="2454000" cy="746400"/>
          </a:xfrm>
          <a:prstGeom prst="rect">
            <a:avLst/>
          </a:prstGeom>
          <a:noFill/>
          <a:ln>
            <a:noFill/>
          </a:ln>
        </p:spPr>
        <p:txBody>
          <a:bodyPr anchorCtr="0" anchor="t" bIns="0" lIns="0" spcFirstLastPara="1" rIns="0" wrap="square" tIns="0">
            <a:normAutofit/>
          </a:bodyPr>
          <a:lstStyle>
            <a:lvl1pPr indent="-228600" lvl="0" marL="457200" rtl="0" algn="l">
              <a:lnSpc>
                <a:spcPct val="100000"/>
              </a:lnSpc>
              <a:spcBef>
                <a:spcPts val="0"/>
              </a:spcBef>
              <a:spcAft>
                <a:spcPts val="0"/>
              </a:spcAft>
              <a:buClr>
                <a:srgbClr val="F2AFAC"/>
              </a:buClr>
              <a:buSzPts val="816"/>
              <a:buNone/>
              <a:defRPr b="1" sz="816" cap="none">
                <a:solidFill>
                  <a:srgbClr val="F2AFAC"/>
                </a:solidFill>
                <a:latin typeface="Arial"/>
                <a:ea typeface="Arial"/>
                <a:cs typeface="Arial"/>
                <a:sym typeface="Arial"/>
              </a:defRPr>
            </a:lvl1pPr>
            <a:lvl2pPr indent="-228600" lvl="1" marL="914400" rtl="0" algn="l">
              <a:lnSpc>
                <a:spcPct val="100000"/>
              </a:lnSpc>
              <a:spcBef>
                <a:spcPts val="408"/>
              </a:spcBef>
              <a:spcAft>
                <a:spcPts val="0"/>
              </a:spcAft>
              <a:buClr>
                <a:srgbClr val="323C46"/>
              </a:buClr>
              <a:buSzPts val="1021"/>
              <a:buNone/>
              <a:defRPr sz="1021"/>
            </a:lvl2pPr>
            <a:lvl3pPr indent="-228600" lvl="2" marL="1371600" rtl="0" algn="l">
              <a:lnSpc>
                <a:spcPct val="100000"/>
              </a:lnSpc>
              <a:spcBef>
                <a:spcPts val="408"/>
              </a:spcBef>
              <a:spcAft>
                <a:spcPts val="0"/>
              </a:spcAft>
              <a:buSzPts val="1021"/>
              <a:buNone/>
              <a:defRPr sz="1021"/>
            </a:lvl3pPr>
            <a:lvl4pPr indent="-228600" lvl="3" marL="1828800" rtl="0" algn="l">
              <a:lnSpc>
                <a:spcPct val="100000"/>
              </a:lnSpc>
              <a:spcBef>
                <a:spcPts val="408"/>
              </a:spcBef>
              <a:spcAft>
                <a:spcPts val="0"/>
              </a:spcAft>
              <a:buSzPts val="1021"/>
              <a:buNone/>
              <a:defRPr sz="1021"/>
            </a:lvl4pPr>
            <a:lvl5pPr indent="-228600" lvl="4" marL="2286000" rtl="0" algn="l">
              <a:lnSpc>
                <a:spcPct val="100000"/>
              </a:lnSpc>
              <a:spcBef>
                <a:spcPts val="408"/>
              </a:spcBef>
              <a:spcAft>
                <a:spcPts val="0"/>
              </a:spcAft>
              <a:buClr>
                <a:srgbClr val="323C46"/>
              </a:buClr>
              <a:buSzPts val="1021"/>
              <a:buNone/>
              <a:defRPr sz="1021"/>
            </a:lvl5pPr>
            <a:lvl6pPr indent="-342900" lvl="5" marL="2743200" rtl="0" algn="l">
              <a:lnSpc>
                <a:spcPct val="90000"/>
              </a:lnSpc>
              <a:spcBef>
                <a:spcPts val="408"/>
              </a:spcBef>
              <a:spcAft>
                <a:spcPts val="0"/>
              </a:spcAft>
              <a:buClr>
                <a:schemeClr val="dk1"/>
              </a:buClr>
              <a:buSzPts val="1800"/>
              <a:buChar char="‒"/>
              <a:defRPr/>
            </a:lvl6pPr>
            <a:lvl7pPr indent="-228600" lvl="6" marL="3200400" rtl="0" algn="l">
              <a:lnSpc>
                <a:spcPct val="90000"/>
              </a:lnSpc>
              <a:spcBef>
                <a:spcPts val="1225"/>
              </a:spcBef>
              <a:spcAft>
                <a:spcPts val="0"/>
              </a:spcAft>
              <a:buClr>
                <a:srgbClr val="323C46"/>
              </a:buClr>
              <a:buSzPts val="1800"/>
              <a:buNone/>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cxnSp>
        <p:nvCxnSpPr>
          <p:cNvPr id="43" name="Google Shape;43;p6"/>
          <p:cNvCxnSpPr/>
          <p:nvPr/>
        </p:nvCxnSpPr>
        <p:spPr>
          <a:xfrm>
            <a:off x="175432" y="297402"/>
            <a:ext cx="144000" cy="0"/>
          </a:xfrm>
          <a:prstGeom prst="straightConnector1">
            <a:avLst/>
          </a:prstGeom>
          <a:noFill/>
          <a:ln cap="flat" cmpd="sng" w="12700">
            <a:solidFill>
              <a:schemeClr val="lt2"/>
            </a:solidFill>
            <a:prstDash val="solid"/>
            <a:miter lim="800000"/>
            <a:headEnd len="sm" w="sm" type="none"/>
            <a:tailEnd len="sm" w="sm" type="none"/>
          </a:ln>
        </p:spPr>
      </p:cxnSp>
      <p:sp>
        <p:nvSpPr>
          <p:cNvPr id="44" name="Google Shape;44;p6"/>
          <p:cNvSpPr txBox="1"/>
          <p:nvPr>
            <p:ph idx="12" type="sldNum"/>
          </p:nvPr>
        </p:nvSpPr>
        <p:spPr>
          <a:xfrm>
            <a:off x="176213" y="122270"/>
            <a:ext cx="143100" cy="171300"/>
          </a:xfrm>
          <a:prstGeom prst="rect">
            <a:avLst/>
          </a:prstGeom>
          <a:noFill/>
          <a:ln>
            <a:noFill/>
          </a:ln>
        </p:spPr>
        <p:txBody>
          <a:bodyPr anchorCtr="0" anchor="ctr" bIns="0" lIns="0" spcFirstLastPara="1" rIns="0" wrap="square" tIns="0">
            <a:noAutofit/>
          </a:bodyPr>
          <a:lstStyle>
            <a:lvl1pPr indent="0" lvl="0" marL="0" rtl="0" algn="ctr">
              <a:spcBef>
                <a:spcPts val="0"/>
              </a:spcBef>
              <a:buNone/>
              <a:defRPr b="0" i="0" sz="600" u="none" cap="none" strike="noStrike">
                <a:solidFill>
                  <a:schemeClr val="lt2"/>
                </a:solidFill>
                <a:latin typeface="Arial"/>
                <a:ea typeface="Arial"/>
                <a:cs typeface="Arial"/>
                <a:sym typeface="Arial"/>
              </a:defRPr>
            </a:lvl1pPr>
            <a:lvl2pPr indent="0" lvl="1" marL="0" rtl="0" algn="ctr">
              <a:spcBef>
                <a:spcPts val="0"/>
              </a:spcBef>
              <a:buNone/>
              <a:defRPr b="0" i="0" sz="600" u="none" cap="none" strike="noStrike">
                <a:solidFill>
                  <a:schemeClr val="lt2"/>
                </a:solidFill>
                <a:latin typeface="Arial"/>
                <a:ea typeface="Arial"/>
                <a:cs typeface="Arial"/>
                <a:sym typeface="Arial"/>
              </a:defRPr>
            </a:lvl2pPr>
            <a:lvl3pPr indent="0" lvl="2" marL="0" rtl="0" algn="ctr">
              <a:spcBef>
                <a:spcPts val="0"/>
              </a:spcBef>
              <a:buNone/>
              <a:defRPr b="0" i="0" sz="600" u="none" cap="none" strike="noStrike">
                <a:solidFill>
                  <a:schemeClr val="lt2"/>
                </a:solidFill>
                <a:latin typeface="Arial"/>
                <a:ea typeface="Arial"/>
                <a:cs typeface="Arial"/>
                <a:sym typeface="Arial"/>
              </a:defRPr>
            </a:lvl3pPr>
            <a:lvl4pPr indent="0" lvl="3" marL="0" rtl="0" algn="ctr">
              <a:spcBef>
                <a:spcPts val="0"/>
              </a:spcBef>
              <a:buNone/>
              <a:defRPr b="0" i="0" sz="600" u="none" cap="none" strike="noStrike">
                <a:solidFill>
                  <a:schemeClr val="lt2"/>
                </a:solidFill>
                <a:latin typeface="Arial"/>
                <a:ea typeface="Arial"/>
                <a:cs typeface="Arial"/>
                <a:sym typeface="Arial"/>
              </a:defRPr>
            </a:lvl4pPr>
            <a:lvl5pPr indent="0" lvl="4" marL="0" rtl="0" algn="ctr">
              <a:spcBef>
                <a:spcPts val="0"/>
              </a:spcBef>
              <a:buNone/>
              <a:defRPr b="0" i="0" sz="600" u="none" cap="none" strike="noStrike">
                <a:solidFill>
                  <a:schemeClr val="lt2"/>
                </a:solidFill>
                <a:latin typeface="Arial"/>
                <a:ea typeface="Arial"/>
                <a:cs typeface="Arial"/>
                <a:sym typeface="Arial"/>
              </a:defRPr>
            </a:lvl5pPr>
            <a:lvl6pPr indent="0" lvl="5" marL="0" rtl="0" algn="ctr">
              <a:spcBef>
                <a:spcPts val="0"/>
              </a:spcBef>
              <a:buNone/>
              <a:defRPr b="0" i="0" sz="600" u="none" cap="none" strike="noStrike">
                <a:solidFill>
                  <a:schemeClr val="lt2"/>
                </a:solidFill>
                <a:latin typeface="Arial"/>
                <a:ea typeface="Arial"/>
                <a:cs typeface="Arial"/>
                <a:sym typeface="Arial"/>
              </a:defRPr>
            </a:lvl6pPr>
            <a:lvl7pPr indent="0" lvl="6" marL="0" rtl="0" algn="ctr">
              <a:spcBef>
                <a:spcPts val="0"/>
              </a:spcBef>
              <a:buNone/>
              <a:defRPr b="0" i="0" sz="600" u="none" cap="none" strike="noStrike">
                <a:solidFill>
                  <a:schemeClr val="lt2"/>
                </a:solidFill>
                <a:latin typeface="Arial"/>
                <a:ea typeface="Arial"/>
                <a:cs typeface="Arial"/>
                <a:sym typeface="Arial"/>
              </a:defRPr>
            </a:lvl7pPr>
            <a:lvl8pPr indent="0" lvl="7" marL="0" rtl="0" algn="ctr">
              <a:spcBef>
                <a:spcPts val="0"/>
              </a:spcBef>
              <a:buNone/>
              <a:defRPr b="0" i="0" sz="600" u="none" cap="none" strike="noStrike">
                <a:solidFill>
                  <a:schemeClr val="lt2"/>
                </a:solidFill>
                <a:latin typeface="Arial"/>
                <a:ea typeface="Arial"/>
                <a:cs typeface="Arial"/>
                <a:sym typeface="Arial"/>
              </a:defRPr>
            </a:lvl8pPr>
            <a:lvl9pPr indent="0" lvl="8" marL="0" rtl="0" algn="ctr">
              <a:spcBef>
                <a:spcPts val="0"/>
              </a:spcBef>
              <a:buNone/>
              <a:defRPr b="0" i="0" sz="600" u="none" cap="none" strike="noStrike">
                <a:solidFill>
                  <a:schemeClr val="lt2"/>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column w/ subtitle">
  <p:cSld name="1 column w/ subtitle">
    <p:spTree>
      <p:nvGrpSpPr>
        <p:cNvPr id="45" name="Shape 45"/>
        <p:cNvGrpSpPr/>
        <p:nvPr/>
      </p:nvGrpSpPr>
      <p:grpSpPr>
        <a:xfrm>
          <a:off x="0" y="0"/>
          <a:ext cx="0" cy="0"/>
          <a:chOff x="0" y="0"/>
          <a:chExt cx="0" cy="0"/>
        </a:xfrm>
      </p:grpSpPr>
      <p:sp>
        <p:nvSpPr>
          <p:cNvPr id="46" name="Google Shape;46;p7"/>
          <p:cNvSpPr txBox="1"/>
          <p:nvPr>
            <p:ph idx="1" type="body"/>
          </p:nvPr>
        </p:nvSpPr>
        <p:spPr>
          <a:xfrm>
            <a:off x="583224" y="1167595"/>
            <a:ext cx="7977600" cy="34569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lt1"/>
              </a:buClr>
              <a:buSzPts val="950"/>
              <a:buNone/>
              <a:defRPr b="1"/>
            </a:lvl1pPr>
            <a:lvl2pPr indent="-228600" lvl="1" marL="914400" rtl="0" algn="l">
              <a:lnSpc>
                <a:spcPct val="100000"/>
              </a:lnSpc>
              <a:spcBef>
                <a:spcPts val="408"/>
              </a:spcBef>
              <a:spcAft>
                <a:spcPts val="0"/>
              </a:spcAft>
              <a:buClr>
                <a:srgbClr val="323C46"/>
              </a:buClr>
              <a:buSzPts val="950"/>
              <a:buNone/>
              <a:defRPr/>
            </a:lvl2pPr>
            <a:lvl3pPr indent="-285750" lvl="2" marL="1371600" rtl="0" algn="l">
              <a:lnSpc>
                <a:spcPct val="100000"/>
              </a:lnSpc>
              <a:spcBef>
                <a:spcPts val="408"/>
              </a:spcBef>
              <a:spcAft>
                <a:spcPts val="0"/>
              </a:spcAft>
              <a:buSzPts val="900"/>
              <a:buChar char="›"/>
              <a:defRPr/>
            </a:lvl3pPr>
            <a:lvl4pPr indent="-285750" lvl="3" marL="1828800" rtl="0" algn="l">
              <a:lnSpc>
                <a:spcPct val="100000"/>
              </a:lnSpc>
              <a:spcBef>
                <a:spcPts val="408"/>
              </a:spcBef>
              <a:spcAft>
                <a:spcPts val="0"/>
              </a:spcAft>
              <a:buSzPts val="900"/>
              <a:buChar char="•"/>
              <a:defRPr/>
            </a:lvl4pPr>
            <a:lvl5pPr indent="-280670" lvl="4" marL="2286000" rtl="0" algn="l">
              <a:lnSpc>
                <a:spcPct val="100000"/>
              </a:lnSpc>
              <a:spcBef>
                <a:spcPts val="408"/>
              </a:spcBef>
              <a:spcAft>
                <a:spcPts val="0"/>
              </a:spcAft>
              <a:buClr>
                <a:srgbClr val="323C46"/>
              </a:buClr>
              <a:buSzPts val="820"/>
              <a:buChar char="•"/>
              <a:defRPr/>
            </a:lvl5pPr>
            <a:lvl6pPr indent="-342900" lvl="5" marL="2743200" rtl="0" algn="l">
              <a:lnSpc>
                <a:spcPct val="90000"/>
              </a:lnSpc>
              <a:spcBef>
                <a:spcPts val="408"/>
              </a:spcBef>
              <a:spcAft>
                <a:spcPts val="0"/>
              </a:spcAft>
              <a:buClr>
                <a:schemeClr val="dk1"/>
              </a:buClr>
              <a:buSzPts val="1800"/>
              <a:buChar char="‒"/>
              <a:defRPr/>
            </a:lvl6pPr>
            <a:lvl7pPr indent="-228600" lvl="6" marL="3200400" rtl="0" algn="l">
              <a:lnSpc>
                <a:spcPct val="90000"/>
              </a:lnSpc>
              <a:spcBef>
                <a:spcPts val="1225"/>
              </a:spcBef>
              <a:spcAft>
                <a:spcPts val="0"/>
              </a:spcAft>
              <a:buClr>
                <a:srgbClr val="323C46"/>
              </a:buClr>
              <a:buSzPts val="1800"/>
              <a:buNone/>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47" name="Google Shape;47;p7"/>
          <p:cNvSpPr txBox="1"/>
          <p:nvPr>
            <p:ph idx="2" type="body"/>
          </p:nvPr>
        </p:nvSpPr>
        <p:spPr>
          <a:xfrm>
            <a:off x="583224" y="788976"/>
            <a:ext cx="7977600" cy="378600"/>
          </a:xfrm>
          <a:prstGeom prst="rect">
            <a:avLst/>
          </a:prstGeom>
          <a:noFill/>
          <a:ln>
            <a:noFill/>
          </a:ln>
        </p:spPr>
        <p:txBody>
          <a:bodyPr anchorCtr="0" anchor="t" bIns="0" lIns="0" spcFirstLastPara="1" rIns="0" wrap="square" tIns="0">
            <a:noAutofit/>
          </a:bodyPr>
          <a:lstStyle>
            <a:lvl1pPr indent="-228600" lvl="0" marL="457200" rtl="0" algn="ctr">
              <a:lnSpc>
                <a:spcPct val="90000"/>
              </a:lnSpc>
              <a:spcBef>
                <a:spcPts val="0"/>
              </a:spcBef>
              <a:spcAft>
                <a:spcPts val="0"/>
              </a:spcAft>
              <a:buClr>
                <a:schemeClr val="accent2"/>
              </a:buClr>
              <a:buSzPts val="1300"/>
              <a:buNone/>
              <a:defRPr b="1" i="0" sz="1300" cap="none">
                <a:solidFill>
                  <a:schemeClr val="accent2"/>
                </a:solidFill>
              </a:defRPr>
            </a:lvl1pPr>
            <a:lvl2pPr indent="-228600" lvl="1" marL="914400" rtl="0" algn="ctr">
              <a:lnSpc>
                <a:spcPct val="90000"/>
              </a:lnSpc>
              <a:spcBef>
                <a:spcPts val="0"/>
              </a:spcBef>
              <a:spcAft>
                <a:spcPts val="0"/>
              </a:spcAft>
              <a:buClr>
                <a:srgbClr val="323C46"/>
              </a:buClr>
              <a:buSzPts val="1300"/>
              <a:buFont typeface="Arial"/>
              <a:buNone/>
              <a:defRPr i="0" sz="1300" cap="none"/>
            </a:lvl2pPr>
            <a:lvl3pPr indent="-342900" lvl="2" marL="1371600" rtl="0" algn="l">
              <a:lnSpc>
                <a:spcPct val="100000"/>
              </a:lnSpc>
              <a:spcBef>
                <a:spcPts val="0"/>
              </a:spcBef>
              <a:spcAft>
                <a:spcPts val="0"/>
              </a:spcAft>
              <a:buSzPts val="1800"/>
              <a:buChar char="›"/>
              <a:defRPr/>
            </a:lvl3pPr>
            <a:lvl4pPr indent="-342900" lvl="3" marL="1828800" rtl="0" algn="l">
              <a:lnSpc>
                <a:spcPct val="100000"/>
              </a:lnSpc>
              <a:spcBef>
                <a:spcPts val="408"/>
              </a:spcBef>
              <a:spcAft>
                <a:spcPts val="0"/>
              </a:spcAft>
              <a:buSzPts val="1800"/>
              <a:buChar char="•"/>
              <a:defRPr/>
            </a:lvl4pPr>
            <a:lvl5pPr indent="-342900" lvl="4" marL="2286000" rtl="0" algn="l">
              <a:lnSpc>
                <a:spcPct val="100000"/>
              </a:lnSpc>
              <a:spcBef>
                <a:spcPts val="408"/>
              </a:spcBef>
              <a:spcAft>
                <a:spcPts val="0"/>
              </a:spcAft>
              <a:buClr>
                <a:srgbClr val="323C46"/>
              </a:buClr>
              <a:buSzPts val="1800"/>
              <a:buChar char="•"/>
              <a:defRPr/>
            </a:lvl5pPr>
            <a:lvl6pPr indent="-342900" lvl="5" marL="2743200" rtl="0" algn="l">
              <a:lnSpc>
                <a:spcPct val="90000"/>
              </a:lnSpc>
              <a:spcBef>
                <a:spcPts val="408"/>
              </a:spcBef>
              <a:spcAft>
                <a:spcPts val="0"/>
              </a:spcAft>
              <a:buClr>
                <a:schemeClr val="dk1"/>
              </a:buClr>
              <a:buSzPts val="1800"/>
              <a:buChar char="‒"/>
              <a:defRPr/>
            </a:lvl6pPr>
            <a:lvl7pPr indent="-228600" lvl="6" marL="3200400" rtl="0" algn="l">
              <a:lnSpc>
                <a:spcPct val="90000"/>
              </a:lnSpc>
              <a:spcBef>
                <a:spcPts val="1225"/>
              </a:spcBef>
              <a:spcAft>
                <a:spcPts val="0"/>
              </a:spcAft>
              <a:buClr>
                <a:srgbClr val="323C46"/>
              </a:buClr>
              <a:buSzPts val="1800"/>
              <a:buNone/>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48" name="Google Shape;48;p7"/>
          <p:cNvSpPr txBox="1"/>
          <p:nvPr>
            <p:ph type="title"/>
          </p:nvPr>
        </p:nvSpPr>
        <p:spPr>
          <a:xfrm>
            <a:off x="583224" y="251100"/>
            <a:ext cx="7977600" cy="160500"/>
          </a:xfrm>
          <a:prstGeom prst="rect">
            <a:avLst/>
          </a:prstGeom>
          <a:noFill/>
          <a:ln>
            <a:noFill/>
          </a:ln>
        </p:spPr>
        <p:txBody>
          <a:bodyPr anchorCtr="0" anchor="ctr" bIns="0" lIns="0" spcFirstLastPara="1" rIns="0" wrap="square" tIns="0">
            <a:noAutofit/>
          </a:bodyPr>
          <a:lstStyle>
            <a:lvl1pPr lvl="0" rtl="0" algn="l">
              <a:lnSpc>
                <a:spcPct val="90000"/>
              </a:lnSpc>
              <a:spcBef>
                <a:spcPts val="0"/>
              </a:spcBef>
              <a:spcAft>
                <a:spcPts val="0"/>
              </a:spcAft>
              <a:buClr>
                <a:schemeClr val="accent1"/>
              </a:buClr>
              <a:buSzPts val="1400"/>
              <a:buFont typeface="Arial Black"/>
              <a:buNone/>
              <a:defRPr cap="none">
                <a:solidFill>
                  <a:schemeClr val="accen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9" name="Google Shape;49;p7"/>
          <p:cNvSpPr txBox="1"/>
          <p:nvPr>
            <p:ph idx="3" type="body"/>
          </p:nvPr>
        </p:nvSpPr>
        <p:spPr>
          <a:xfrm>
            <a:off x="583224" y="411956"/>
            <a:ext cx="7977600" cy="215700"/>
          </a:xfrm>
          <a:prstGeom prst="rect">
            <a:avLst/>
          </a:prstGeom>
          <a:noFill/>
          <a:ln>
            <a:noFill/>
          </a:ln>
        </p:spPr>
        <p:txBody>
          <a:bodyPr anchorCtr="0" anchor="t" bIns="0" lIns="0" spcFirstLastPara="1" rIns="0" wrap="square" tIns="0">
            <a:noAutofit/>
          </a:bodyPr>
          <a:lstStyle>
            <a:lvl1pPr indent="-228600" lvl="0" marL="457200" rtl="0" algn="ctr">
              <a:lnSpc>
                <a:spcPct val="100000"/>
              </a:lnSpc>
              <a:spcBef>
                <a:spcPts val="0"/>
              </a:spcBef>
              <a:spcAft>
                <a:spcPts val="0"/>
              </a:spcAft>
              <a:buClr>
                <a:schemeClr val="dk1"/>
              </a:buClr>
              <a:buSzPts val="1125"/>
              <a:buNone/>
              <a:defRPr b="0" i="0" sz="1125" cap="none">
                <a:solidFill>
                  <a:schemeClr val="dk1"/>
                </a:solidFill>
                <a:latin typeface="Poppins"/>
                <a:ea typeface="Poppins"/>
                <a:cs typeface="Poppins"/>
                <a:sym typeface="Poppins"/>
              </a:defRPr>
            </a:lvl1pPr>
            <a:lvl2pPr indent="-228600" lvl="1" marL="914400" rtl="0" algn="l">
              <a:lnSpc>
                <a:spcPct val="100000"/>
              </a:lnSpc>
              <a:spcBef>
                <a:spcPts val="408"/>
              </a:spcBef>
              <a:spcAft>
                <a:spcPts val="0"/>
              </a:spcAft>
              <a:buClr>
                <a:srgbClr val="323C46"/>
              </a:buClr>
              <a:buSzPts val="1800"/>
              <a:buNone/>
              <a:defRPr/>
            </a:lvl2pPr>
            <a:lvl3pPr indent="-342900" lvl="2" marL="1371600" rtl="0" algn="l">
              <a:lnSpc>
                <a:spcPct val="100000"/>
              </a:lnSpc>
              <a:spcBef>
                <a:spcPts val="408"/>
              </a:spcBef>
              <a:spcAft>
                <a:spcPts val="0"/>
              </a:spcAft>
              <a:buSzPts val="1800"/>
              <a:buChar char="›"/>
              <a:defRPr/>
            </a:lvl3pPr>
            <a:lvl4pPr indent="-342900" lvl="3" marL="1828800" rtl="0" algn="l">
              <a:lnSpc>
                <a:spcPct val="100000"/>
              </a:lnSpc>
              <a:spcBef>
                <a:spcPts val="408"/>
              </a:spcBef>
              <a:spcAft>
                <a:spcPts val="0"/>
              </a:spcAft>
              <a:buSzPts val="1800"/>
              <a:buChar char="•"/>
              <a:defRPr/>
            </a:lvl4pPr>
            <a:lvl5pPr indent="-342900" lvl="4" marL="2286000" rtl="0" algn="l">
              <a:lnSpc>
                <a:spcPct val="100000"/>
              </a:lnSpc>
              <a:spcBef>
                <a:spcPts val="408"/>
              </a:spcBef>
              <a:spcAft>
                <a:spcPts val="0"/>
              </a:spcAft>
              <a:buClr>
                <a:srgbClr val="323C46"/>
              </a:buClr>
              <a:buSzPts val="1800"/>
              <a:buChar char="•"/>
              <a:defRPr/>
            </a:lvl5pPr>
            <a:lvl6pPr indent="-342900" lvl="5" marL="2743200" rtl="0" algn="l">
              <a:lnSpc>
                <a:spcPct val="90000"/>
              </a:lnSpc>
              <a:spcBef>
                <a:spcPts val="408"/>
              </a:spcBef>
              <a:spcAft>
                <a:spcPts val="0"/>
              </a:spcAft>
              <a:buClr>
                <a:schemeClr val="dk1"/>
              </a:buClr>
              <a:buSzPts val="1800"/>
              <a:buChar char="‒"/>
              <a:defRPr/>
            </a:lvl6pPr>
            <a:lvl7pPr indent="-228600" lvl="6" marL="3200400" rtl="0" algn="l">
              <a:lnSpc>
                <a:spcPct val="90000"/>
              </a:lnSpc>
              <a:spcBef>
                <a:spcPts val="1225"/>
              </a:spcBef>
              <a:spcAft>
                <a:spcPts val="0"/>
              </a:spcAft>
              <a:buClr>
                <a:srgbClr val="323C46"/>
              </a:buClr>
              <a:buSzPts val="1800"/>
              <a:buNone/>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OTICE">
  <p:cSld name="NOTICE">
    <p:spTree>
      <p:nvGrpSpPr>
        <p:cNvPr id="50" name="Shape 50"/>
        <p:cNvGrpSpPr/>
        <p:nvPr/>
      </p:nvGrpSpPr>
      <p:grpSpPr>
        <a:xfrm>
          <a:off x="0" y="0"/>
          <a:ext cx="0" cy="0"/>
          <a:chOff x="0" y="0"/>
          <a:chExt cx="0" cy="0"/>
        </a:xfrm>
      </p:grpSpPr>
      <p:sp>
        <p:nvSpPr>
          <p:cNvPr id="51" name="Google Shape;51;p8"/>
          <p:cNvSpPr txBox="1"/>
          <p:nvPr>
            <p:ph idx="12" type="sldNum"/>
          </p:nvPr>
        </p:nvSpPr>
        <p:spPr>
          <a:xfrm>
            <a:off x="176213" y="122270"/>
            <a:ext cx="143100" cy="171300"/>
          </a:xfrm>
          <a:prstGeom prst="rect">
            <a:avLst/>
          </a:prstGeom>
          <a:noFill/>
          <a:ln>
            <a:noFill/>
          </a:ln>
        </p:spPr>
        <p:txBody>
          <a:bodyPr anchorCtr="0" anchor="ctr" bIns="0" lIns="0" spcFirstLastPara="1" rIns="0" wrap="square" tIns="0">
            <a:noAutofit/>
          </a:bodyPr>
          <a:lstStyle>
            <a:lvl1pPr indent="0" lvl="0" marL="0" rtl="0" algn="ctr">
              <a:spcBef>
                <a:spcPts val="0"/>
              </a:spcBef>
              <a:buNone/>
              <a:defRPr b="0" i="0" sz="600" u="none" cap="none" strike="noStrike">
                <a:solidFill>
                  <a:schemeClr val="lt1"/>
                </a:solidFill>
                <a:latin typeface="Arial"/>
                <a:ea typeface="Arial"/>
                <a:cs typeface="Arial"/>
                <a:sym typeface="Arial"/>
              </a:defRPr>
            </a:lvl1pPr>
            <a:lvl2pPr indent="0" lvl="1" marL="0" rtl="0" algn="ctr">
              <a:spcBef>
                <a:spcPts val="0"/>
              </a:spcBef>
              <a:buNone/>
              <a:defRPr b="0" i="0" sz="600" u="none" cap="none" strike="noStrike">
                <a:solidFill>
                  <a:schemeClr val="lt1"/>
                </a:solidFill>
                <a:latin typeface="Arial"/>
                <a:ea typeface="Arial"/>
                <a:cs typeface="Arial"/>
                <a:sym typeface="Arial"/>
              </a:defRPr>
            </a:lvl2pPr>
            <a:lvl3pPr indent="0" lvl="2" marL="0" rtl="0" algn="ctr">
              <a:spcBef>
                <a:spcPts val="0"/>
              </a:spcBef>
              <a:buNone/>
              <a:defRPr b="0" i="0" sz="600" u="none" cap="none" strike="noStrike">
                <a:solidFill>
                  <a:schemeClr val="lt1"/>
                </a:solidFill>
                <a:latin typeface="Arial"/>
                <a:ea typeface="Arial"/>
                <a:cs typeface="Arial"/>
                <a:sym typeface="Arial"/>
              </a:defRPr>
            </a:lvl3pPr>
            <a:lvl4pPr indent="0" lvl="3" marL="0" rtl="0" algn="ctr">
              <a:spcBef>
                <a:spcPts val="0"/>
              </a:spcBef>
              <a:buNone/>
              <a:defRPr b="0" i="0" sz="600" u="none" cap="none" strike="noStrike">
                <a:solidFill>
                  <a:schemeClr val="lt1"/>
                </a:solidFill>
                <a:latin typeface="Arial"/>
                <a:ea typeface="Arial"/>
                <a:cs typeface="Arial"/>
                <a:sym typeface="Arial"/>
              </a:defRPr>
            </a:lvl4pPr>
            <a:lvl5pPr indent="0" lvl="4" marL="0" rtl="0" algn="ctr">
              <a:spcBef>
                <a:spcPts val="0"/>
              </a:spcBef>
              <a:buNone/>
              <a:defRPr b="0" i="0" sz="600" u="none" cap="none" strike="noStrike">
                <a:solidFill>
                  <a:schemeClr val="lt1"/>
                </a:solidFill>
                <a:latin typeface="Arial"/>
                <a:ea typeface="Arial"/>
                <a:cs typeface="Arial"/>
                <a:sym typeface="Arial"/>
              </a:defRPr>
            </a:lvl5pPr>
            <a:lvl6pPr indent="0" lvl="5" marL="0" rtl="0" algn="ctr">
              <a:spcBef>
                <a:spcPts val="0"/>
              </a:spcBef>
              <a:buNone/>
              <a:defRPr b="0" i="0" sz="600" u="none" cap="none" strike="noStrike">
                <a:solidFill>
                  <a:schemeClr val="lt1"/>
                </a:solidFill>
                <a:latin typeface="Arial"/>
                <a:ea typeface="Arial"/>
                <a:cs typeface="Arial"/>
                <a:sym typeface="Arial"/>
              </a:defRPr>
            </a:lvl6pPr>
            <a:lvl7pPr indent="0" lvl="6" marL="0" rtl="0" algn="ctr">
              <a:spcBef>
                <a:spcPts val="0"/>
              </a:spcBef>
              <a:buNone/>
              <a:defRPr b="0" i="0" sz="600" u="none" cap="none" strike="noStrike">
                <a:solidFill>
                  <a:schemeClr val="lt1"/>
                </a:solidFill>
                <a:latin typeface="Arial"/>
                <a:ea typeface="Arial"/>
                <a:cs typeface="Arial"/>
                <a:sym typeface="Arial"/>
              </a:defRPr>
            </a:lvl7pPr>
            <a:lvl8pPr indent="0" lvl="7" marL="0" rtl="0" algn="ctr">
              <a:spcBef>
                <a:spcPts val="0"/>
              </a:spcBef>
              <a:buNone/>
              <a:defRPr b="0" i="0" sz="600" u="none" cap="none" strike="noStrike">
                <a:solidFill>
                  <a:schemeClr val="lt1"/>
                </a:solidFill>
                <a:latin typeface="Arial"/>
                <a:ea typeface="Arial"/>
                <a:cs typeface="Arial"/>
                <a:sym typeface="Arial"/>
              </a:defRPr>
            </a:lvl8pPr>
            <a:lvl9pPr indent="0" lvl="8" marL="0" rtl="0" algn="ctr">
              <a:spcBef>
                <a:spcPts val="0"/>
              </a:spcBef>
              <a:buNone/>
              <a:defRPr b="0" i="0" sz="600" u="none" cap="none" strike="noStrike">
                <a:solidFill>
                  <a:schemeClr val="lt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sp>
        <p:nvSpPr>
          <p:cNvPr id="52" name="Google Shape;52;p8"/>
          <p:cNvSpPr txBox="1"/>
          <p:nvPr/>
        </p:nvSpPr>
        <p:spPr>
          <a:xfrm>
            <a:off x="191315" y="444334"/>
            <a:ext cx="8332500" cy="312900"/>
          </a:xfrm>
          <a:prstGeom prst="rect">
            <a:avLst/>
          </a:prstGeom>
          <a:noFill/>
          <a:ln>
            <a:noFill/>
          </a:ln>
        </p:spPr>
        <p:txBody>
          <a:bodyPr anchorCtr="0" anchor="ctr" bIns="0" lIns="0" spcFirstLastPara="1" rIns="0" wrap="square" tIns="0">
            <a:noAutofit/>
          </a:bodyPr>
          <a:lstStyle/>
          <a:p>
            <a:pPr indent="0" lvl="0" marL="0" marR="0" rtl="0" algn="l">
              <a:lnSpc>
                <a:spcPct val="90000"/>
              </a:lnSpc>
              <a:spcBef>
                <a:spcPts val="0"/>
              </a:spcBef>
              <a:spcAft>
                <a:spcPts val="0"/>
              </a:spcAft>
              <a:buClr>
                <a:schemeClr val="lt1"/>
              </a:buClr>
              <a:buSzPts val="1400"/>
              <a:buFont typeface="Arial Black"/>
              <a:buNone/>
            </a:pPr>
            <a:r>
              <a:rPr b="0" i="0" lang="en" sz="1400" u="none" cap="none" strike="noStrike">
                <a:solidFill>
                  <a:schemeClr val="lt1"/>
                </a:solidFill>
                <a:latin typeface="Arial Black"/>
                <a:ea typeface="Arial Black"/>
                <a:cs typeface="Arial Black"/>
                <a:sym typeface="Arial Black"/>
              </a:rPr>
              <a:t>IMPORTANT NOTICE</a:t>
            </a:r>
            <a:endParaRPr/>
          </a:p>
        </p:txBody>
      </p:sp>
      <p:sp>
        <p:nvSpPr>
          <p:cNvPr id="53" name="Google Shape;53;p8"/>
          <p:cNvSpPr txBox="1"/>
          <p:nvPr/>
        </p:nvSpPr>
        <p:spPr>
          <a:xfrm>
            <a:off x="1387567" y="4946782"/>
            <a:ext cx="6369000" cy="175200"/>
          </a:xfrm>
          <a:prstGeom prst="rect">
            <a:avLst/>
          </a:prstGeom>
          <a:noFill/>
          <a:ln>
            <a:noFill/>
          </a:ln>
        </p:spPr>
        <p:txBody>
          <a:bodyPr anchorCtr="0" anchor="ctr" bIns="28800" lIns="36000" spcFirstLastPara="1" rIns="36000" wrap="square" tIns="36000">
            <a:noAutofit/>
          </a:bodyPr>
          <a:lstStyle/>
          <a:p>
            <a:pPr indent="0" lvl="0" marL="0" marR="0" rtl="0" algn="ctr">
              <a:lnSpc>
                <a:spcPct val="100000"/>
              </a:lnSpc>
              <a:spcBef>
                <a:spcPts val="0"/>
              </a:spcBef>
              <a:spcAft>
                <a:spcPts val="0"/>
              </a:spcAft>
              <a:buClr>
                <a:schemeClr val="dk1"/>
              </a:buClr>
              <a:buSzPts val="500"/>
              <a:buFont typeface="Arial"/>
              <a:buNone/>
            </a:pPr>
            <a:r>
              <a:rPr b="0" i="1" lang="en" sz="500" u="none" cap="none" strike="noStrike">
                <a:solidFill>
                  <a:schemeClr val="dk1"/>
                </a:solidFill>
                <a:latin typeface="Arial"/>
                <a:ea typeface="Arial"/>
                <a:cs typeface="Arial"/>
                <a:sym typeface="Arial"/>
              </a:rPr>
              <a:t>Information provided for illustration purpose only, no binding contractual force. Past performances are not necessarily indicative of future returns. Future projections have no binding contractual value.</a:t>
            </a:r>
            <a:endParaRPr/>
          </a:p>
        </p:txBody>
      </p:sp>
      <p:sp>
        <p:nvSpPr>
          <p:cNvPr id="54" name="Google Shape;54;p8"/>
          <p:cNvSpPr txBox="1"/>
          <p:nvPr/>
        </p:nvSpPr>
        <p:spPr>
          <a:xfrm>
            <a:off x="527447" y="935096"/>
            <a:ext cx="4044600" cy="3465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23C46"/>
              </a:buClr>
              <a:buSzPts val="525"/>
              <a:buFont typeface="Arial"/>
              <a:buNone/>
            </a:pPr>
            <a:r>
              <a:rPr b="0" i="0" lang="en" sz="525" u="none" cap="none" strike="noStrike">
                <a:solidFill>
                  <a:srgbClr val="323C46"/>
                </a:solidFill>
                <a:latin typeface="Arial"/>
                <a:ea typeface="Arial"/>
                <a:cs typeface="Arial"/>
                <a:sym typeface="Arial"/>
              </a:rPr>
              <a:t>This document has been prepared for discussion purposes only and is highly confidential to the recipient. It may not be copied or circulated, in whole or in part, without the prior written consent of ARDIAN. </a:t>
            </a:r>
            <a:endParaRPr/>
          </a:p>
          <a:p>
            <a:pPr indent="0" lvl="0" marL="0" marR="0" rtl="0" algn="l">
              <a:lnSpc>
                <a:spcPct val="100000"/>
              </a:lnSpc>
              <a:spcBef>
                <a:spcPts val="150"/>
              </a:spcBef>
              <a:spcAft>
                <a:spcPts val="0"/>
              </a:spcAft>
              <a:buClr>
                <a:srgbClr val="323C46"/>
              </a:buClr>
              <a:buSzPts val="525"/>
              <a:buFont typeface="Arial"/>
              <a:buNone/>
            </a:pPr>
            <a:r>
              <a:rPr b="0" i="0" lang="en" sz="525" u="none" cap="none" strike="noStrike">
                <a:solidFill>
                  <a:srgbClr val="323C46"/>
                </a:solidFill>
                <a:latin typeface="Arial"/>
                <a:ea typeface="Arial"/>
                <a:cs typeface="Arial"/>
                <a:sym typeface="Arial"/>
              </a:rPr>
              <a:t>It shall not constitute investment advice, an offer to sell, a solicitation of any offer to buy or the basis for any contact for the purchase or sale of any investment. The information provided is for information purposes only and has no binding contractual force. </a:t>
            </a:r>
            <a:endParaRPr/>
          </a:p>
          <a:p>
            <a:pPr indent="0" lvl="0" marL="0" marR="0" rtl="0" algn="l">
              <a:lnSpc>
                <a:spcPct val="100000"/>
              </a:lnSpc>
              <a:spcBef>
                <a:spcPts val="150"/>
              </a:spcBef>
              <a:spcAft>
                <a:spcPts val="0"/>
              </a:spcAft>
              <a:buClr>
                <a:srgbClr val="323C46"/>
              </a:buClr>
              <a:buSzPts val="525"/>
              <a:buFont typeface="Arial"/>
              <a:buNone/>
            </a:pPr>
            <a:r>
              <a:rPr b="0" i="0" lang="en" sz="525" u="none" cap="none" strike="noStrike">
                <a:solidFill>
                  <a:srgbClr val="323C46"/>
                </a:solidFill>
                <a:latin typeface="Arial"/>
                <a:ea typeface="Arial"/>
                <a:cs typeface="Arial"/>
                <a:sym typeface="Arial"/>
              </a:rPr>
              <a:t>This document shall not replace fund’s legal documentation. Subscriptions to private equity funds are accepted only from eligible investors on the basis of the relevant governing documents of such funds and  after the completion of a Subscription Agreement. Any decision to invest in private equity funds should be made only after having conducted appropriate due diligence, investigation and consultation with legal, tax and accounting advisors. </a:t>
            </a:r>
            <a:endParaRPr/>
          </a:p>
          <a:p>
            <a:pPr indent="0" lvl="0" marL="0" marR="0" rtl="0" algn="l">
              <a:lnSpc>
                <a:spcPct val="100000"/>
              </a:lnSpc>
              <a:spcBef>
                <a:spcPts val="150"/>
              </a:spcBef>
              <a:spcAft>
                <a:spcPts val="0"/>
              </a:spcAft>
              <a:buClr>
                <a:srgbClr val="323C46"/>
              </a:buClr>
              <a:buSzPts val="525"/>
              <a:buFont typeface="Arial"/>
              <a:buNone/>
            </a:pPr>
            <a:r>
              <a:rPr b="0" i="0" lang="en" sz="525" u="none" cap="none" strike="noStrike">
                <a:solidFill>
                  <a:srgbClr val="323C46"/>
                </a:solidFill>
                <a:latin typeface="Arial"/>
                <a:ea typeface="Arial"/>
                <a:cs typeface="Arial"/>
                <a:sym typeface="Arial"/>
              </a:rPr>
              <a:t>This document contains information, including details of investment performance, in respect of funds which are closed to new investors.  Details of investment performance are based on the judgment and experience of ARDIAN and may not reflect the actual return realized by any fund or any investor. Any projections or other estimates in these materials, including estimates of returns or performance, are forward-looking statements based upon factors that are beyond ARDIAN’s control and have no binding contractual force. Actual events may differ from those assumed. Private equity investments are illiquid and there is no guarantee that they can be sold at valuation levels.</a:t>
            </a:r>
            <a:endParaRPr/>
          </a:p>
          <a:p>
            <a:pPr indent="0" lvl="0" marL="0" marR="0" rtl="0" algn="l">
              <a:lnSpc>
                <a:spcPct val="100000"/>
              </a:lnSpc>
              <a:spcBef>
                <a:spcPts val="150"/>
              </a:spcBef>
              <a:spcAft>
                <a:spcPts val="0"/>
              </a:spcAft>
              <a:buClr>
                <a:srgbClr val="323C46"/>
              </a:buClr>
              <a:buSzPts val="525"/>
              <a:buFont typeface="Arial"/>
              <a:buNone/>
            </a:pPr>
            <a:r>
              <a:rPr b="0" i="0" lang="en" sz="525" u="none" cap="none" strike="noStrike">
                <a:solidFill>
                  <a:srgbClr val="323C46"/>
                </a:solidFill>
                <a:latin typeface="Arial"/>
                <a:ea typeface="Arial"/>
                <a:cs typeface="Arial"/>
                <a:sym typeface="Arial"/>
              </a:rPr>
              <a:t>Certain statements made herein reflect the subjective views and opinions of ARDIAN and its personnel.  Such statements cannot be independently verified and are subject to change. </a:t>
            </a:r>
            <a:endParaRPr/>
          </a:p>
          <a:p>
            <a:pPr indent="0" lvl="0" marL="0" marR="0" rtl="0" algn="l">
              <a:lnSpc>
                <a:spcPct val="100000"/>
              </a:lnSpc>
              <a:spcBef>
                <a:spcPts val="150"/>
              </a:spcBef>
              <a:spcAft>
                <a:spcPts val="0"/>
              </a:spcAft>
              <a:buClr>
                <a:srgbClr val="323C46"/>
              </a:buClr>
              <a:buSzPts val="525"/>
              <a:buFont typeface="Arial"/>
              <a:buNone/>
            </a:pPr>
            <a:r>
              <a:rPr b="0" i="0" lang="en" sz="525" u="none" cap="none" strike="noStrike">
                <a:solidFill>
                  <a:srgbClr val="323C46"/>
                </a:solidFill>
                <a:latin typeface="Arial"/>
                <a:ea typeface="Arial"/>
                <a:cs typeface="Arial"/>
                <a:sym typeface="Arial"/>
              </a:rPr>
              <a:t>Past or projected performance is not necessarily indicative of future results, and there can be no assurance that the Fund will achieve comparable results or that target returns, if any, will be met. Like all investments, an investment in the Fund involves the risk of loss. Investment products such as the Fund are designed only for sophisticated investors who are able to sustain the loss of their investment. Accordingly, such investment products are not suitable for all investors. The Fund is not subject to the same or similar regulatory requirements as mutual funds or other more regulated collective investment vehicles. Certain information contained in this presentation has been obtained from third-party sources. While such information is believed to be reliable for the purposes used herein, ARDIAN has not independently verified such information and ARDIAN makes no representation or warranty, express or implied, as to the accuracy or completeness of the information contained herein. Certain economic and market conditions contained herein has been obtained from published sources and/or prepared by third-parties and in certain cases has not been updated through the date hereof. All information contained herein is subject to revision and the information set forth herein does not purport to be complete. There can be no assurance that a Fund’s investment objectives will be achieved, and investment results may vary substantially over time. </a:t>
            </a:r>
            <a:endParaRPr/>
          </a:p>
          <a:p>
            <a:pPr indent="0" lvl="0" marL="0" marR="0" rtl="0" algn="l">
              <a:lnSpc>
                <a:spcPct val="100000"/>
              </a:lnSpc>
              <a:spcBef>
                <a:spcPts val="150"/>
              </a:spcBef>
              <a:spcAft>
                <a:spcPts val="0"/>
              </a:spcAft>
              <a:buClr>
                <a:srgbClr val="323C46"/>
              </a:buClr>
              <a:buSzPts val="525"/>
              <a:buFont typeface="Arial"/>
              <a:buNone/>
            </a:pPr>
            <a:r>
              <a:rPr b="0" i="0" lang="en" sz="525" u="none" cap="none" strike="noStrike">
                <a:solidFill>
                  <a:srgbClr val="323C46"/>
                </a:solidFill>
                <a:latin typeface="Arial"/>
                <a:ea typeface="Arial"/>
                <a:cs typeface="Arial"/>
                <a:sym typeface="Arial"/>
              </a:rPr>
              <a:t>The term ARDIAN mentioned in the present document refers to one or several entities which constitute the ARDIAN group depending on the applicable situation.</a:t>
            </a:r>
            <a:endParaRPr/>
          </a:p>
          <a:p>
            <a:pPr indent="0" lvl="0" marL="0" marR="0" rtl="0" algn="l">
              <a:lnSpc>
                <a:spcPct val="100000"/>
              </a:lnSpc>
              <a:spcBef>
                <a:spcPts val="150"/>
              </a:spcBef>
              <a:spcAft>
                <a:spcPts val="0"/>
              </a:spcAft>
              <a:buClr>
                <a:srgbClr val="323C46"/>
              </a:buClr>
              <a:buSzPts val="525"/>
              <a:buFont typeface="Arial"/>
              <a:buNone/>
            </a:pPr>
            <a:r>
              <a:rPr b="1" i="0" lang="en" sz="525" u="none" cap="none" strike="noStrike">
                <a:solidFill>
                  <a:srgbClr val="323C46"/>
                </a:solidFill>
                <a:latin typeface="Arial"/>
                <a:ea typeface="Arial"/>
                <a:cs typeface="Arial"/>
                <a:sym typeface="Arial"/>
              </a:rPr>
              <a:t>The information provided in this document, in particular the references made to ARDIAN Infrastructure, are provided for information purpose only and have no binding contractual force. This presentation has been elaborated for professional investors only.</a:t>
            </a:r>
            <a:endParaRPr/>
          </a:p>
          <a:p>
            <a:pPr indent="0" lvl="0" marL="0" marR="0" rtl="0" algn="l">
              <a:lnSpc>
                <a:spcPct val="100000"/>
              </a:lnSpc>
              <a:spcBef>
                <a:spcPts val="150"/>
              </a:spcBef>
              <a:spcAft>
                <a:spcPts val="0"/>
              </a:spcAft>
              <a:buClr>
                <a:srgbClr val="323C46"/>
              </a:buClr>
              <a:buSzPts val="525"/>
              <a:buFont typeface="Arial"/>
              <a:buNone/>
            </a:pPr>
            <a:r>
              <a:rPr b="0" i="0" lang="en" sz="525" u="none" cap="none" strike="noStrike">
                <a:solidFill>
                  <a:srgbClr val="323C46"/>
                </a:solidFill>
                <a:latin typeface="Arial"/>
                <a:ea typeface="Arial"/>
                <a:cs typeface="Arial"/>
                <a:sym typeface="Arial"/>
              </a:rPr>
              <a:t>The present document may contain references and features related to the next generation of ARDIAN-sponsored funds that have not been established, and there is no guarantee that these funds will be established in the future.</a:t>
            </a:r>
            <a:endParaRPr/>
          </a:p>
        </p:txBody>
      </p:sp>
      <p:sp>
        <p:nvSpPr>
          <p:cNvPr id="55" name="Google Shape;55;p8"/>
          <p:cNvSpPr txBox="1"/>
          <p:nvPr/>
        </p:nvSpPr>
        <p:spPr>
          <a:xfrm>
            <a:off x="4571999" y="935097"/>
            <a:ext cx="3952200" cy="34659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323C46"/>
              </a:buClr>
              <a:buSzPts val="525"/>
              <a:buFont typeface="Arial"/>
              <a:buNone/>
            </a:pPr>
            <a:r>
              <a:rPr b="1" i="0" lang="en" sz="525" u="none" cap="none" strike="noStrike">
                <a:solidFill>
                  <a:srgbClr val="323C46"/>
                </a:solidFill>
                <a:latin typeface="Arial"/>
                <a:ea typeface="Arial"/>
                <a:cs typeface="Arial"/>
                <a:sym typeface="Arial"/>
              </a:rPr>
              <a:t>Notice to Swiss investors:</a:t>
            </a:r>
            <a:endParaRPr/>
          </a:p>
          <a:p>
            <a:pPr indent="0" lvl="0" marL="0" marR="0" rtl="0" algn="l">
              <a:lnSpc>
                <a:spcPct val="100000"/>
              </a:lnSpc>
              <a:spcBef>
                <a:spcPts val="150"/>
              </a:spcBef>
              <a:spcAft>
                <a:spcPts val="0"/>
              </a:spcAft>
              <a:buClr>
                <a:srgbClr val="323C46"/>
              </a:buClr>
              <a:buSzPts val="525"/>
              <a:buFont typeface="Arial"/>
              <a:buNone/>
            </a:pPr>
            <a:r>
              <a:rPr b="0" i="0" lang="en" sz="525" u="none" cap="none" strike="noStrike">
                <a:solidFill>
                  <a:srgbClr val="323C46"/>
                </a:solidFill>
                <a:latin typeface="Arial"/>
                <a:ea typeface="Arial"/>
                <a:cs typeface="Arial"/>
                <a:sym typeface="Arial"/>
              </a:rPr>
              <a:t>LLB (Swiss) Investment AG, with registered office at Claridenstrasse 20, 8002 Zurich, has been appointed to act in a capacity as Swiss representative ("Representative"), and Frankfurter Bankgesellschaft (Schweiz) AG, with registered office at Börsenstrasse 16, 8001 Zurich, has been appointed to act in a capacity as Swiss paying agent of the fund referred to herein ("Fund"). All legal documentation, such as the Limited Partnership Agreement (LPA) and the Private Placement Memorandum (PPM), as well as annual and semi-annual reports pertaining to the Fund, can be obtained free of charge from the Representative, as well as from Ardian Investment Switzerland AG, Bahnhofstrasse 20, 8001 Zurich. The Fund has not been approved by the Swiss Financial Market Supervisory Authority FINMA under Art. 120 para. 1 of the Collective Investment Schemes Act, as amended ("CISA"), for offering to non-qualified investors within the meaning of CISA. Accordingly the shares/units in the Fund ("Shares/Units") may only be offered and advertised in Switzerland to qualified investors within the meaning of Art. 10 para. 3 and 3ter CISA. Investors in the Fund do not benefit from the specific investor protection provided by CISA, and the supervision by FINMA, in connection with the approval under Art. 120 para. 1 CISA. As no key information document has been (or is intended to be) produced for the offer in Switzerland, the following additional restriction shall apply: The Shares/Units may be acquired for investors qualifying as retail clients (Privatkunden) within the meaning of the Financial Services Act of 15 June 2018, as amended, solely within the scope of a portfolio management agreement satisfying the requirements set out in Art. 83 of the Financial Services Ordinance of 6 November 2019, as amended. The place of performance in relation to Shares/Units offered in Switzerland is the registered office of the Representative (Art. 125 para. 1 CISA); the place of jurisdiction is the registered office of the Representative or the registered office or place of residence (as applicable) of the investor (Art. 125 para. 3 CISA).</a:t>
            </a:r>
            <a:endParaRPr/>
          </a:p>
          <a:p>
            <a:pPr indent="0" lvl="0" marL="0" marR="0" rtl="0" algn="l">
              <a:lnSpc>
                <a:spcPct val="100000"/>
              </a:lnSpc>
              <a:spcBef>
                <a:spcPts val="150"/>
              </a:spcBef>
              <a:spcAft>
                <a:spcPts val="0"/>
              </a:spcAft>
              <a:buClr>
                <a:schemeClr val="dk1"/>
              </a:buClr>
              <a:buSzPts val="525"/>
              <a:buFont typeface="Arial"/>
              <a:buNone/>
            </a:pPr>
            <a:r>
              <a:t/>
            </a:r>
            <a:endParaRPr b="0" i="0" sz="525" u="none" cap="none" strike="noStrike">
              <a:solidFill>
                <a:srgbClr val="323C46"/>
              </a:solidFill>
              <a:latin typeface="Arial"/>
              <a:ea typeface="Arial"/>
              <a:cs typeface="Arial"/>
              <a:sym typeface="Arial"/>
            </a:endParaRPr>
          </a:p>
          <a:p>
            <a:pPr indent="0" lvl="0" marL="0" marR="0" rtl="0" algn="l">
              <a:lnSpc>
                <a:spcPct val="100000"/>
              </a:lnSpc>
              <a:spcBef>
                <a:spcPts val="150"/>
              </a:spcBef>
              <a:spcAft>
                <a:spcPts val="0"/>
              </a:spcAft>
              <a:buClr>
                <a:srgbClr val="323C46"/>
              </a:buClr>
              <a:buSzPts val="525"/>
              <a:buFont typeface="Arial"/>
              <a:buNone/>
            </a:pPr>
            <a:r>
              <a:rPr b="1" i="0" lang="en" sz="525" u="none" cap="none" strike="noStrike">
                <a:solidFill>
                  <a:srgbClr val="323C46"/>
                </a:solidFill>
                <a:latin typeface="Arial"/>
                <a:ea typeface="Arial"/>
                <a:cs typeface="Arial"/>
                <a:sym typeface="Arial"/>
              </a:rPr>
              <a:t>Notice to Canadian investors:</a:t>
            </a:r>
            <a:endParaRPr/>
          </a:p>
          <a:p>
            <a:pPr indent="0" lvl="0" marL="0" marR="0" rtl="0" algn="l">
              <a:lnSpc>
                <a:spcPct val="100000"/>
              </a:lnSpc>
              <a:spcBef>
                <a:spcPts val="150"/>
              </a:spcBef>
              <a:spcAft>
                <a:spcPts val="0"/>
              </a:spcAft>
              <a:buClr>
                <a:srgbClr val="323C46"/>
              </a:buClr>
              <a:buSzPts val="525"/>
              <a:buFont typeface="Arial"/>
              <a:buNone/>
            </a:pPr>
            <a:r>
              <a:rPr b="0" i="0" lang="en" sz="525" u="none" cap="none" strike="noStrike">
                <a:solidFill>
                  <a:srgbClr val="323C46"/>
                </a:solidFill>
                <a:latin typeface="Arial"/>
                <a:ea typeface="Arial"/>
                <a:cs typeface="Arial"/>
                <a:sym typeface="Arial"/>
              </a:rPr>
              <a:t>Information in this document has not been prepared with regard to matters that may be of particular concern to Canadian investors and accordingly, should be read with this in mind. Canadian investors are advised to review carefully the offering memorandum and to consult with their own legal, financial, tax and other advisors. All monetary amounts used in this document are stated in currencies other than the Canadian dollar.  Therefore, the values may fluctuate with changes in the exchange rate between the Canadian dollar and the currency stated herein. Investing in private equity involves risks. Prospective investors should refer to the offering memorandum for additional information concerning these risks.</a:t>
            </a:r>
            <a:endParaRPr/>
          </a:p>
          <a:p>
            <a:pPr indent="0" lvl="0" marL="0" marR="0" rtl="0" algn="l">
              <a:lnSpc>
                <a:spcPct val="100000"/>
              </a:lnSpc>
              <a:spcBef>
                <a:spcPts val="150"/>
              </a:spcBef>
              <a:spcAft>
                <a:spcPts val="0"/>
              </a:spcAft>
              <a:buClr>
                <a:schemeClr val="dk1"/>
              </a:buClr>
              <a:buSzPts val="525"/>
              <a:buFont typeface="Arial"/>
              <a:buNone/>
            </a:pPr>
            <a:r>
              <a:t/>
            </a:r>
            <a:endParaRPr b="0" i="0" sz="525" u="none" cap="none" strike="noStrike">
              <a:solidFill>
                <a:srgbClr val="323C46"/>
              </a:solidFill>
              <a:latin typeface="Arial"/>
              <a:ea typeface="Arial"/>
              <a:cs typeface="Arial"/>
              <a:sym typeface="Arial"/>
            </a:endParaRPr>
          </a:p>
          <a:p>
            <a:pPr indent="0" lvl="0" marL="0" marR="0" rtl="0" algn="l">
              <a:lnSpc>
                <a:spcPct val="100000"/>
              </a:lnSpc>
              <a:spcBef>
                <a:spcPts val="150"/>
              </a:spcBef>
              <a:spcAft>
                <a:spcPts val="0"/>
              </a:spcAft>
              <a:buClr>
                <a:srgbClr val="323C46"/>
              </a:buClr>
              <a:buSzPts val="525"/>
              <a:buFont typeface="Arial"/>
              <a:buNone/>
            </a:pPr>
            <a:r>
              <a:rPr b="1" i="0" lang="en" sz="525" u="none" cap="none" strike="noStrike">
                <a:solidFill>
                  <a:srgbClr val="323C46"/>
                </a:solidFill>
                <a:latin typeface="Arial"/>
                <a:ea typeface="Arial"/>
                <a:cs typeface="Arial"/>
                <a:sym typeface="Arial"/>
              </a:rPr>
              <a:t>Notice to UK investors: </a:t>
            </a:r>
            <a:endParaRPr/>
          </a:p>
          <a:p>
            <a:pPr indent="0" lvl="0" marL="0" marR="0" rtl="0" algn="l">
              <a:lnSpc>
                <a:spcPct val="100000"/>
              </a:lnSpc>
              <a:spcBef>
                <a:spcPts val="150"/>
              </a:spcBef>
              <a:spcAft>
                <a:spcPts val="0"/>
              </a:spcAft>
              <a:buClr>
                <a:srgbClr val="323C46"/>
              </a:buClr>
              <a:buSzPts val="525"/>
              <a:buFont typeface="Arial"/>
              <a:buNone/>
            </a:pPr>
            <a:r>
              <a:rPr b="0" i="0" lang="en" sz="525" u="none" cap="none" strike="noStrike">
                <a:solidFill>
                  <a:srgbClr val="323C46"/>
                </a:solidFill>
                <a:latin typeface="Arial"/>
                <a:ea typeface="Arial"/>
                <a:cs typeface="Arial"/>
                <a:sym typeface="Arial"/>
              </a:rPr>
              <a:t>This document is directed only at persons who: (i) have professional experience in matters relating to investments as investment professionals within the meaning of Article 19 of the Financial Services and Markets Act (Financial Promotion) Order 2005 (“FPO”); or (ii) are persons falling within Article 49(2)(a) to (d) of the FPO (“high net worth companies, unincorporated associations etc.”) (together “Relevant Persons”).  This document must not be acted on or relied on by persons who are not Relevant Persons.  Any investment or investment activity to which this document relates is available only to Relevant Persons and will be engaged in only with Relevant Persons.</a:t>
            </a:r>
            <a:endParaRPr/>
          </a:p>
          <a:p>
            <a:pPr indent="0" lvl="0" marL="0" marR="0" rtl="0" algn="l">
              <a:lnSpc>
                <a:spcPct val="100000"/>
              </a:lnSpc>
              <a:spcBef>
                <a:spcPts val="150"/>
              </a:spcBef>
              <a:spcAft>
                <a:spcPts val="0"/>
              </a:spcAft>
              <a:buClr>
                <a:schemeClr val="dk1"/>
              </a:buClr>
              <a:buSzPts val="525"/>
              <a:buFont typeface="Arial"/>
              <a:buNone/>
            </a:pPr>
            <a:r>
              <a:t/>
            </a:r>
            <a:endParaRPr b="0" i="0" sz="525" u="none" cap="none" strike="noStrike">
              <a:solidFill>
                <a:srgbClr val="323C46"/>
              </a:solidFill>
              <a:latin typeface="Arial"/>
              <a:ea typeface="Arial"/>
              <a:cs typeface="Arial"/>
              <a:sym typeface="Arial"/>
            </a:endParaRPr>
          </a:p>
          <a:p>
            <a:pPr indent="0" lvl="0" marL="0" marR="0" rtl="0" algn="l">
              <a:lnSpc>
                <a:spcPct val="100000"/>
              </a:lnSpc>
              <a:spcBef>
                <a:spcPts val="150"/>
              </a:spcBef>
              <a:spcAft>
                <a:spcPts val="0"/>
              </a:spcAft>
              <a:buClr>
                <a:srgbClr val="323C46"/>
              </a:buClr>
              <a:buSzPts val="525"/>
              <a:buFont typeface="Arial"/>
              <a:buNone/>
            </a:pPr>
            <a:r>
              <a:rPr b="1" i="0" lang="en" sz="525" u="none" cap="none" strike="noStrike">
                <a:solidFill>
                  <a:srgbClr val="323C46"/>
                </a:solidFill>
                <a:latin typeface="Arial"/>
                <a:ea typeface="Arial"/>
                <a:cs typeface="Arial"/>
                <a:sym typeface="Arial"/>
              </a:rPr>
              <a:t>Notice to Japanese investors: </a:t>
            </a:r>
            <a:endParaRPr/>
          </a:p>
          <a:p>
            <a:pPr indent="0" lvl="0" marL="0" marR="0" rtl="0" algn="l">
              <a:lnSpc>
                <a:spcPct val="100000"/>
              </a:lnSpc>
              <a:spcBef>
                <a:spcPts val="150"/>
              </a:spcBef>
              <a:spcAft>
                <a:spcPts val="0"/>
              </a:spcAft>
              <a:buClr>
                <a:srgbClr val="323C46"/>
              </a:buClr>
              <a:buSzPts val="525"/>
              <a:buFont typeface="Arial"/>
              <a:buNone/>
            </a:pPr>
            <a:r>
              <a:rPr b="0" i="0" lang="en" sz="525" u="none" cap="none" strike="noStrike">
                <a:solidFill>
                  <a:srgbClr val="323C46"/>
                </a:solidFill>
                <a:latin typeface="Arial"/>
                <a:ea typeface="Arial"/>
                <a:cs typeface="Arial"/>
                <a:sym typeface="Arial"/>
              </a:rPr>
              <a:t>This document is being provided in Japan by ARDIAN Japan Co., Ltd. (“Ardian Japan”) to (i) “professional investors” (tokutei toshika) as defined in Article 2, paragraph 31 of the Financial Instruments and Exchange Act of Japan (the “FIEA”) or (ii) pension funds investing through trust banks pursuant to the investment judgement of discretionary investment managers registered under the FIEA.  This document is intended solely for the purpose of providing general information about Ardian and its investment strategies. Ardian Japan is registered as a Financial Instruments Business Operator under the registration entry “Director General of the Kanto Local Finance Bureau (Financial Instruments Business Operator) No. 3107” to conduct Type II Financial Instruments Business under the FIEA and is a regular member of the Type II Financial Instruments Firms Association of Japan.</a:t>
            </a:r>
            <a:endParaRPr/>
          </a:p>
          <a:p>
            <a:pPr indent="0" lvl="0" marL="0" marR="0" rtl="0" algn="l">
              <a:lnSpc>
                <a:spcPct val="100000"/>
              </a:lnSpc>
              <a:spcBef>
                <a:spcPts val="150"/>
              </a:spcBef>
              <a:spcAft>
                <a:spcPts val="0"/>
              </a:spcAft>
              <a:buClr>
                <a:schemeClr val="dk1"/>
              </a:buClr>
              <a:buSzPts val="525"/>
              <a:buFont typeface="Arial"/>
              <a:buNone/>
            </a:pPr>
            <a:r>
              <a:t/>
            </a:r>
            <a:endParaRPr b="0" i="0" sz="525" u="none" cap="none" strike="noStrike">
              <a:solidFill>
                <a:srgbClr val="323C46"/>
              </a:solidFill>
              <a:latin typeface="Arial"/>
              <a:ea typeface="Arial"/>
              <a:cs typeface="Arial"/>
              <a:sym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2">
  <p:cSld name="TABLE OF CONTENTS 2">
    <p:spTree>
      <p:nvGrpSpPr>
        <p:cNvPr id="56" name="Shape 56"/>
        <p:cNvGrpSpPr/>
        <p:nvPr/>
      </p:nvGrpSpPr>
      <p:grpSpPr>
        <a:xfrm>
          <a:off x="0" y="0"/>
          <a:ext cx="0" cy="0"/>
          <a:chOff x="0" y="0"/>
          <a:chExt cx="0" cy="0"/>
        </a:xfrm>
      </p:grpSpPr>
      <p:sp>
        <p:nvSpPr>
          <p:cNvPr id="57" name="Google Shape;57;p9"/>
          <p:cNvSpPr/>
          <p:nvPr>
            <p:ph idx="2" type="pic"/>
          </p:nvPr>
        </p:nvSpPr>
        <p:spPr>
          <a:xfrm>
            <a:off x="5930854" y="2"/>
            <a:ext cx="3213000" cy="5143500"/>
          </a:xfrm>
          <a:prstGeom prst="rect">
            <a:avLst/>
          </a:prstGeom>
          <a:noFill/>
          <a:ln>
            <a:noFill/>
          </a:ln>
        </p:spPr>
      </p:sp>
      <p:sp>
        <p:nvSpPr>
          <p:cNvPr id="58" name="Google Shape;58;p9"/>
          <p:cNvSpPr txBox="1"/>
          <p:nvPr/>
        </p:nvSpPr>
        <p:spPr>
          <a:xfrm>
            <a:off x="224662" y="441730"/>
            <a:ext cx="5549400" cy="286200"/>
          </a:xfrm>
          <a:prstGeom prst="rect">
            <a:avLst/>
          </a:prstGeom>
          <a:noFill/>
          <a:ln>
            <a:noFill/>
          </a:ln>
        </p:spPr>
        <p:txBody>
          <a:bodyPr anchorCtr="0" anchor="t" bIns="45700" lIns="0" spcFirstLastPara="1" rIns="91425" wrap="square" tIns="45700">
            <a:spAutoFit/>
          </a:bodyPr>
          <a:lstStyle/>
          <a:p>
            <a:pPr indent="0" lvl="0" marL="0" marR="0" rtl="0" algn="l">
              <a:lnSpc>
                <a:spcPct val="90000"/>
              </a:lnSpc>
              <a:spcBef>
                <a:spcPts val="0"/>
              </a:spcBef>
              <a:spcAft>
                <a:spcPts val="0"/>
              </a:spcAft>
              <a:buClr>
                <a:schemeClr val="dk1"/>
              </a:buClr>
              <a:buSzPts val="1400"/>
              <a:buFont typeface="Arial Black"/>
              <a:buNone/>
            </a:pPr>
            <a:r>
              <a:rPr b="0" i="0" lang="en" sz="1400" u="none" cap="none" strike="noStrike">
                <a:solidFill>
                  <a:schemeClr val="dk1"/>
                </a:solidFill>
                <a:latin typeface="Arial Black"/>
                <a:ea typeface="Arial Black"/>
                <a:cs typeface="Arial Black"/>
                <a:sym typeface="Arial Black"/>
              </a:rPr>
              <a:t>TABLE OF CONTENTS</a:t>
            </a:r>
            <a:endParaRPr/>
          </a:p>
        </p:txBody>
      </p:sp>
      <p:sp>
        <p:nvSpPr>
          <p:cNvPr id="59" name="Google Shape;59;p9"/>
          <p:cNvSpPr txBox="1"/>
          <p:nvPr>
            <p:ph idx="1" type="body"/>
          </p:nvPr>
        </p:nvSpPr>
        <p:spPr>
          <a:xfrm>
            <a:off x="5354852" y="1292071"/>
            <a:ext cx="576000" cy="252000"/>
          </a:xfrm>
          <a:prstGeom prst="rect">
            <a:avLst/>
          </a:prstGeom>
          <a:noFill/>
          <a:ln>
            <a:noFill/>
          </a:ln>
        </p:spPr>
        <p:txBody>
          <a:bodyPr anchorCtr="0" anchor="t" bIns="0" lIns="0" spcFirstLastPara="1" rIns="0" wrap="square" tIns="0">
            <a:normAutofit/>
          </a:bodyPr>
          <a:lstStyle>
            <a:lvl1pPr indent="-228600" lvl="0" marL="457200" rtl="0" algn="r">
              <a:lnSpc>
                <a:spcPct val="100000"/>
              </a:lnSpc>
              <a:spcBef>
                <a:spcPts val="0"/>
              </a:spcBef>
              <a:spcAft>
                <a:spcPts val="0"/>
              </a:spcAft>
              <a:buClr>
                <a:schemeClr val="lt1"/>
              </a:buClr>
              <a:buSzPts val="950"/>
              <a:buNone/>
              <a:defRPr b="0">
                <a:solidFill>
                  <a:schemeClr val="lt1"/>
                </a:solidFill>
              </a:defRPr>
            </a:lvl1pPr>
            <a:lvl2pPr indent="-228600" lvl="1" marL="914400" rtl="0" algn="l">
              <a:lnSpc>
                <a:spcPct val="100000"/>
              </a:lnSpc>
              <a:spcBef>
                <a:spcPts val="408"/>
              </a:spcBef>
              <a:spcAft>
                <a:spcPts val="0"/>
              </a:spcAft>
              <a:buClr>
                <a:schemeClr val="lt2"/>
              </a:buClr>
              <a:buSzPts val="950"/>
              <a:buNone/>
              <a:defRPr>
                <a:solidFill>
                  <a:schemeClr val="lt2"/>
                </a:solidFill>
              </a:defRPr>
            </a:lvl2pPr>
            <a:lvl3pPr indent="-285750" lvl="2" marL="1371600" rtl="0" algn="l">
              <a:lnSpc>
                <a:spcPct val="100000"/>
              </a:lnSpc>
              <a:spcBef>
                <a:spcPts val="408"/>
              </a:spcBef>
              <a:spcAft>
                <a:spcPts val="0"/>
              </a:spcAft>
              <a:buSzPts val="900"/>
              <a:buChar char="›"/>
              <a:defRPr>
                <a:solidFill>
                  <a:schemeClr val="lt2"/>
                </a:solidFill>
              </a:defRPr>
            </a:lvl3pPr>
            <a:lvl4pPr indent="-285750" lvl="3" marL="1828800" rtl="0" algn="l">
              <a:lnSpc>
                <a:spcPct val="100000"/>
              </a:lnSpc>
              <a:spcBef>
                <a:spcPts val="408"/>
              </a:spcBef>
              <a:spcAft>
                <a:spcPts val="0"/>
              </a:spcAft>
              <a:buSzPts val="900"/>
              <a:buChar char="•"/>
              <a:defRPr>
                <a:solidFill>
                  <a:schemeClr val="lt2"/>
                </a:solidFill>
              </a:defRPr>
            </a:lvl4pPr>
            <a:lvl5pPr indent="-228600" lvl="4" marL="2286000" rtl="0" algn="l">
              <a:lnSpc>
                <a:spcPct val="100000"/>
              </a:lnSpc>
              <a:spcBef>
                <a:spcPts val="408"/>
              </a:spcBef>
              <a:spcAft>
                <a:spcPts val="0"/>
              </a:spcAft>
              <a:buClr>
                <a:schemeClr val="lt2"/>
              </a:buClr>
              <a:buSzPts val="950"/>
              <a:buNone/>
              <a:defRPr sz="950">
                <a:solidFill>
                  <a:schemeClr val="lt2"/>
                </a:solidFill>
              </a:defRPr>
            </a:lvl5pPr>
            <a:lvl6pPr indent="-342900" lvl="5" marL="2743200" rtl="0" algn="l">
              <a:lnSpc>
                <a:spcPct val="90000"/>
              </a:lnSpc>
              <a:spcBef>
                <a:spcPts val="408"/>
              </a:spcBef>
              <a:spcAft>
                <a:spcPts val="0"/>
              </a:spcAft>
              <a:buClr>
                <a:schemeClr val="dk1"/>
              </a:buClr>
              <a:buSzPts val="1800"/>
              <a:buChar char="‒"/>
              <a:defRPr/>
            </a:lvl6pPr>
            <a:lvl7pPr indent="-228600" lvl="6" marL="3200400" rtl="0" algn="l">
              <a:lnSpc>
                <a:spcPct val="90000"/>
              </a:lnSpc>
              <a:spcBef>
                <a:spcPts val="1225"/>
              </a:spcBef>
              <a:spcAft>
                <a:spcPts val="0"/>
              </a:spcAft>
              <a:buClr>
                <a:srgbClr val="323C46"/>
              </a:buClr>
              <a:buSzPts val="1800"/>
              <a:buNone/>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60" name="Google Shape;60;p9"/>
          <p:cNvSpPr txBox="1"/>
          <p:nvPr>
            <p:ph idx="12" type="sldNum"/>
          </p:nvPr>
        </p:nvSpPr>
        <p:spPr>
          <a:xfrm>
            <a:off x="176213" y="122270"/>
            <a:ext cx="143100" cy="171300"/>
          </a:xfrm>
          <a:prstGeom prst="rect">
            <a:avLst/>
          </a:prstGeom>
          <a:noFill/>
          <a:ln>
            <a:noFill/>
          </a:ln>
        </p:spPr>
        <p:txBody>
          <a:bodyPr anchorCtr="0" anchor="ctr" bIns="0" lIns="0" spcFirstLastPara="1" rIns="0" wrap="square" tIns="0">
            <a:noAutofit/>
          </a:bodyPr>
          <a:lstStyle>
            <a:lvl1pPr indent="0" lvl="0" marL="0" rtl="0" algn="ctr">
              <a:spcBef>
                <a:spcPts val="0"/>
              </a:spcBef>
              <a:buNone/>
              <a:defRPr b="0" i="0" sz="600" u="none" cap="none" strike="noStrike">
                <a:solidFill>
                  <a:schemeClr val="lt1"/>
                </a:solidFill>
                <a:latin typeface="Arial"/>
                <a:ea typeface="Arial"/>
                <a:cs typeface="Arial"/>
                <a:sym typeface="Arial"/>
              </a:defRPr>
            </a:lvl1pPr>
            <a:lvl2pPr indent="0" lvl="1" marL="0" rtl="0" algn="ctr">
              <a:spcBef>
                <a:spcPts val="0"/>
              </a:spcBef>
              <a:buNone/>
              <a:defRPr b="0" i="0" sz="600" u="none" cap="none" strike="noStrike">
                <a:solidFill>
                  <a:schemeClr val="lt1"/>
                </a:solidFill>
                <a:latin typeface="Arial"/>
                <a:ea typeface="Arial"/>
                <a:cs typeface="Arial"/>
                <a:sym typeface="Arial"/>
              </a:defRPr>
            </a:lvl2pPr>
            <a:lvl3pPr indent="0" lvl="2" marL="0" rtl="0" algn="ctr">
              <a:spcBef>
                <a:spcPts val="0"/>
              </a:spcBef>
              <a:buNone/>
              <a:defRPr b="0" i="0" sz="600" u="none" cap="none" strike="noStrike">
                <a:solidFill>
                  <a:schemeClr val="lt1"/>
                </a:solidFill>
                <a:latin typeface="Arial"/>
                <a:ea typeface="Arial"/>
                <a:cs typeface="Arial"/>
                <a:sym typeface="Arial"/>
              </a:defRPr>
            </a:lvl3pPr>
            <a:lvl4pPr indent="0" lvl="3" marL="0" rtl="0" algn="ctr">
              <a:spcBef>
                <a:spcPts val="0"/>
              </a:spcBef>
              <a:buNone/>
              <a:defRPr b="0" i="0" sz="600" u="none" cap="none" strike="noStrike">
                <a:solidFill>
                  <a:schemeClr val="lt1"/>
                </a:solidFill>
                <a:latin typeface="Arial"/>
                <a:ea typeface="Arial"/>
                <a:cs typeface="Arial"/>
                <a:sym typeface="Arial"/>
              </a:defRPr>
            </a:lvl4pPr>
            <a:lvl5pPr indent="0" lvl="4" marL="0" rtl="0" algn="ctr">
              <a:spcBef>
                <a:spcPts val="0"/>
              </a:spcBef>
              <a:buNone/>
              <a:defRPr b="0" i="0" sz="600" u="none" cap="none" strike="noStrike">
                <a:solidFill>
                  <a:schemeClr val="lt1"/>
                </a:solidFill>
                <a:latin typeface="Arial"/>
                <a:ea typeface="Arial"/>
                <a:cs typeface="Arial"/>
                <a:sym typeface="Arial"/>
              </a:defRPr>
            </a:lvl5pPr>
            <a:lvl6pPr indent="0" lvl="5" marL="0" rtl="0" algn="ctr">
              <a:spcBef>
                <a:spcPts val="0"/>
              </a:spcBef>
              <a:buNone/>
              <a:defRPr b="0" i="0" sz="600" u="none" cap="none" strike="noStrike">
                <a:solidFill>
                  <a:schemeClr val="lt1"/>
                </a:solidFill>
                <a:latin typeface="Arial"/>
                <a:ea typeface="Arial"/>
                <a:cs typeface="Arial"/>
                <a:sym typeface="Arial"/>
              </a:defRPr>
            </a:lvl6pPr>
            <a:lvl7pPr indent="0" lvl="6" marL="0" rtl="0" algn="ctr">
              <a:spcBef>
                <a:spcPts val="0"/>
              </a:spcBef>
              <a:buNone/>
              <a:defRPr b="0" i="0" sz="600" u="none" cap="none" strike="noStrike">
                <a:solidFill>
                  <a:schemeClr val="lt1"/>
                </a:solidFill>
                <a:latin typeface="Arial"/>
                <a:ea typeface="Arial"/>
                <a:cs typeface="Arial"/>
                <a:sym typeface="Arial"/>
              </a:defRPr>
            </a:lvl7pPr>
            <a:lvl8pPr indent="0" lvl="7" marL="0" rtl="0" algn="ctr">
              <a:spcBef>
                <a:spcPts val="0"/>
              </a:spcBef>
              <a:buNone/>
              <a:defRPr b="0" i="0" sz="600" u="none" cap="none" strike="noStrike">
                <a:solidFill>
                  <a:schemeClr val="lt1"/>
                </a:solidFill>
                <a:latin typeface="Arial"/>
                <a:ea typeface="Arial"/>
                <a:cs typeface="Arial"/>
                <a:sym typeface="Arial"/>
              </a:defRPr>
            </a:lvl8pPr>
            <a:lvl9pPr indent="0" lvl="8" marL="0" rtl="0" algn="ctr">
              <a:spcBef>
                <a:spcPts val="0"/>
              </a:spcBef>
              <a:buNone/>
              <a:defRPr b="0" i="0" sz="600" u="none" cap="none" strike="noStrike">
                <a:solidFill>
                  <a:schemeClr val="lt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sp>
        <p:nvSpPr>
          <p:cNvPr id="61" name="Google Shape;61;p9"/>
          <p:cNvSpPr txBox="1"/>
          <p:nvPr>
            <p:ph idx="3" type="body"/>
          </p:nvPr>
        </p:nvSpPr>
        <p:spPr>
          <a:xfrm>
            <a:off x="529199" y="1295999"/>
            <a:ext cx="4825800" cy="252000"/>
          </a:xfrm>
          <a:prstGeom prst="rect">
            <a:avLst/>
          </a:prstGeom>
          <a:noFill/>
          <a:ln>
            <a:noFill/>
          </a:ln>
        </p:spPr>
        <p:txBody>
          <a:bodyPr anchorCtr="0" anchor="t" bIns="0" lIns="0" spcFirstLastPara="1" rIns="0" wrap="square" tIns="0">
            <a:normAutofit/>
          </a:bodyPr>
          <a:lstStyle>
            <a:lvl1pPr indent="-228600" lvl="0" marL="457200" rtl="0" algn="l">
              <a:lnSpc>
                <a:spcPct val="100000"/>
              </a:lnSpc>
              <a:spcBef>
                <a:spcPts val="0"/>
              </a:spcBef>
              <a:spcAft>
                <a:spcPts val="0"/>
              </a:spcAft>
              <a:buClr>
                <a:schemeClr val="dk1"/>
              </a:buClr>
              <a:buSzPts val="950"/>
              <a:buNone/>
              <a:defRPr b="1" sz="950" cap="none">
                <a:solidFill>
                  <a:schemeClr val="dk1"/>
                </a:solidFill>
                <a:latin typeface="Arial"/>
                <a:ea typeface="Arial"/>
                <a:cs typeface="Arial"/>
                <a:sym typeface="Arial"/>
              </a:defRPr>
            </a:lvl1pPr>
            <a:lvl2pPr indent="-228600" lvl="1" marL="914400" rtl="0" algn="l">
              <a:lnSpc>
                <a:spcPct val="100000"/>
              </a:lnSpc>
              <a:spcBef>
                <a:spcPts val="408"/>
              </a:spcBef>
              <a:spcAft>
                <a:spcPts val="0"/>
              </a:spcAft>
              <a:buClr>
                <a:schemeClr val="lt1"/>
              </a:buClr>
              <a:buSzPts val="950"/>
              <a:buNone/>
              <a:defRPr>
                <a:solidFill>
                  <a:schemeClr val="lt1"/>
                </a:solidFill>
              </a:defRPr>
            </a:lvl2pPr>
            <a:lvl3pPr indent="-285750" lvl="2" marL="1371600" rtl="0" algn="l">
              <a:lnSpc>
                <a:spcPct val="100000"/>
              </a:lnSpc>
              <a:spcBef>
                <a:spcPts val="408"/>
              </a:spcBef>
              <a:spcAft>
                <a:spcPts val="0"/>
              </a:spcAft>
              <a:buSzPts val="900"/>
              <a:buChar char="›"/>
              <a:defRPr>
                <a:solidFill>
                  <a:schemeClr val="lt1"/>
                </a:solidFill>
              </a:defRPr>
            </a:lvl3pPr>
            <a:lvl4pPr indent="-285750" lvl="3" marL="1828800" rtl="0" algn="l">
              <a:lnSpc>
                <a:spcPct val="100000"/>
              </a:lnSpc>
              <a:spcBef>
                <a:spcPts val="408"/>
              </a:spcBef>
              <a:spcAft>
                <a:spcPts val="0"/>
              </a:spcAft>
              <a:buSzPts val="900"/>
              <a:buChar char="•"/>
              <a:defRPr>
                <a:solidFill>
                  <a:schemeClr val="lt1"/>
                </a:solidFill>
              </a:defRPr>
            </a:lvl4pPr>
            <a:lvl5pPr indent="-280670" lvl="4" marL="2286000" rtl="0" algn="l">
              <a:lnSpc>
                <a:spcPct val="100000"/>
              </a:lnSpc>
              <a:spcBef>
                <a:spcPts val="408"/>
              </a:spcBef>
              <a:spcAft>
                <a:spcPts val="0"/>
              </a:spcAft>
              <a:buClr>
                <a:schemeClr val="lt1"/>
              </a:buClr>
              <a:buSzPts val="820"/>
              <a:buChar char="•"/>
              <a:defRPr>
                <a:solidFill>
                  <a:schemeClr val="lt1"/>
                </a:solidFill>
              </a:defRPr>
            </a:lvl5pPr>
            <a:lvl6pPr indent="-342900" lvl="5" marL="2743200" rtl="0" algn="l">
              <a:lnSpc>
                <a:spcPct val="90000"/>
              </a:lnSpc>
              <a:spcBef>
                <a:spcPts val="408"/>
              </a:spcBef>
              <a:spcAft>
                <a:spcPts val="0"/>
              </a:spcAft>
              <a:buClr>
                <a:schemeClr val="dk1"/>
              </a:buClr>
              <a:buSzPts val="1800"/>
              <a:buChar char="‒"/>
              <a:defRPr/>
            </a:lvl6pPr>
            <a:lvl7pPr indent="-228600" lvl="6" marL="3200400" rtl="0" algn="l">
              <a:lnSpc>
                <a:spcPct val="90000"/>
              </a:lnSpc>
              <a:spcBef>
                <a:spcPts val="1225"/>
              </a:spcBef>
              <a:spcAft>
                <a:spcPts val="0"/>
              </a:spcAft>
              <a:buClr>
                <a:srgbClr val="323C46"/>
              </a:buClr>
              <a:buSzPts val="1800"/>
              <a:buNone/>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62" name="Google Shape;62;p9"/>
          <p:cNvSpPr txBox="1"/>
          <p:nvPr>
            <p:ph idx="4" type="body"/>
          </p:nvPr>
        </p:nvSpPr>
        <p:spPr>
          <a:xfrm>
            <a:off x="529199" y="1644341"/>
            <a:ext cx="4825800" cy="252000"/>
          </a:xfrm>
          <a:prstGeom prst="rect">
            <a:avLst/>
          </a:prstGeom>
          <a:noFill/>
          <a:ln>
            <a:noFill/>
          </a:ln>
        </p:spPr>
        <p:txBody>
          <a:bodyPr anchorCtr="0" anchor="t" bIns="0" lIns="0" spcFirstLastPara="1" rIns="0" wrap="square" tIns="0">
            <a:normAutofit/>
          </a:bodyPr>
          <a:lstStyle>
            <a:lvl1pPr indent="-228600" lvl="0" marL="457200" rtl="0" algn="l">
              <a:lnSpc>
                <a:spcPct val="100000"/>
              </a:lnSpc>
              <a:spcBef>
                <a:spcPts val="0"/>
              </a:spcBef>
              <a:spcAft>
                <a:spcPts val="0"/>
              </a:spcAft>
              <a:buClr>
                <a:schemeClr val="dk1"/>
              </a:buClr>
              <a:buSzPts val="950"/>
              <a:buNone/>
              <a:defRPr b="1" sz="950" cap="none">
                <a:solidFill>
                  <a:schemeClr val="dk1"/>
                </a:solidFill>
                <a:latin typeface="Arial"/>
                <a:ea typeface="Arial"/>
                <a:cs typeface="Arial"/>
                <a:sym typeface="Arial"/>
              </a:defRPr>
            </a:lvl1pPr>
            <a:lvl2pPr indent="-228600" lvl="1" marL="914400" rtl="0" algn="l">
              <a:lnSpc>
                <a:spcPct val="100000"/>
              </a:lnSpc>
              <a:spcBef>
                <a:spcPts val="408"/>
              </a:spcBef>
              <a:spcAft>
                <a:spcPts val="0"/>
              </a:spcAft>
              <a:buClr>
                <a:schemeClr val="lt1"/>
              </a:buClr>
              <a:buSzPts val="950"/>
              <a:buNone/>
              <a:defRPr>
                <a:solidFill>
                  <a:schemeClr val="lt1"/>
                </a:solidFill>
              </a:defRPr>
            </a:lvl2pPr>
            <a:lvl3pPr indent="-285750" lvl="2" marL="1371600" rtl="0" algn="l">
              <a:lnSpc>
                <a:spcPct val="100000"/>
              </a:lnSpc>
              <a:spcBef>
                <a:spcPts val="408"/>
              </a:spcBef>
              <a:spcAft>
                <a:spcPts val="0"/>
              </a:spcAft>
              <a:buSzPts val="900"/>
              <a:buChar char="›"/>
              <a:defRPr>
                <a:solidFill>
                  <a:schemeClr val="lt1"/>
                </a:solidFill>
              </a:defRPr>
            </a:lvl3pPr>
            <a:lvl4pPr indent="-285750" lvl="3" marL="1828800" rtl="0" algn="l">
              <a:lnSpc>
                <a:spcPct val="100000"/>
              </a:lnSpc>
              <a:spcBef>
                <a:spcPts val="408"/>
              </a:spcBef>
              <a:spcAft>
                <a:spcPts val="0"/>
              </a:spcAft>
              <a:buSzPts val="900"/>
              <a:buChar char="•"/>
              <a:defRPr>
                <a:solidFill>
                  <a:schemeClr val="lt1"/>
                </a:solidFill>
              </a:defRPr>
            </a:lvl4pPr>
            <a:lvl5pPr indent="-280670" lvl="4" marL="2286000" rtl="0" algn="l">
              <a:lnSpc>
                <a:spcPct val="100000"/>
              </a:lnSpc>
              <a:spcBef>
                <a:spcPts val="408"/>
              </a:spcBef>
              <a:spcAft>
                <a:spcPts val="0"/>
              </a:spcAft>
              <a:buClr>
                <a:schemeClr val="lt1"/>
              </a:buClr>
              <a:buSzPts val="820"/>
              <a:buChar char="•"/>
              <a:defRPr>
                <a:solidFill>
                  <a:schemeClr val="lt1"/>
                </a:solidFill>
              </a:defRPr>
            </a:lvl5pPr>
            <a:lvl6pPr indent="-342900" lvl="5" marL="2743200" rtl="0" algn="l">
              <a:lnSpc>
                <a:spcPct val="90000"/>
              </a:lnSpc>
              <a:spcBef>
                <a:spcPts val="408"/>
              </a:spcBef>
              <a:spcAft>
                <a:spcPts val="0"/>
              </a:spcAft>
              <a:buClr>
                <a:schemeClr val="dk1"/>
              </a:buClr>
              <a:buSzPts val="1800"/>
              <a:buChar char="‒"/>
              <a:defRPr/>
            </a:lvl6pPr>
            <a:lvl7pPr indent="-228600" lvl="6" marL="3200400" rtl="0" algn="l">
              <a:lnSpc>
                <a:spcPct val="90000"/>
              </a:lnSpc>
              <a:spcBef>
                <a:spcPts val="1225"/>
              </a:spcBef>
              <a:spcAft>
                <a:spcPts val="0"/>
              </a:spcAft>
              <a:buClr>
                <a:srgbClr val="323C46"/>
              </a:buClr>
              <a:buSzPts val="1800"/>
              <a:buNone/>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63" name="Google Shape;63;p9"/>
          <p:cNvSpPr txBox="1"/>
          <p:nvPr>
            <p:ph idx="5" type="body"/>
          </p:nvPr>
        </p:nvSpPr>
        <p:spPr>
          <a:xfrm>
            <a:off x="5354852" y="1644341"/>
            <a:ext cx="576000" cy="252000"/>
          </a:xfrm>
          <a:prstGeom prst="rect">
            <a:avLst/>
          </a:prstGeom>
          <a:noFill/>
          <a:ln>
            <a:noFill/>
          </a:ln>
        </p:spPr>
        <p:txBody>
          <a:bodyPr anchorCtr="0" anchor="t" bIns="0" lIns="0" spcFirstLastPara="1" rIns="0" wrap="square" tIns="0">
            <a:normAutofit/>
          </a:bodyPr>
          <a:lstStyle>
            <a:lvl1pPr indent="-228600" lvl="0" marL="457200" rtl="0" algn="r">
              <a:lnSpc>
                <a:spcPct val="100000"/>
              </a:lnSpc>
              <a:spcBef>
                <a:spcPts val="0"/>
              </a:spcBef>
              <a:spcAft>
                <a:spcPts val="0"/>
              </a:spcAft>
              <a:buClr>
                <a:schemeClr val="lt1"/>
              </a:buClr>
              <a:buSzPts val="950"/>
              <a:buNone/>
              <a:defRPr b="0">
                <a:solidFill>
                  <a:schemeClr val="lt1"/>
                </a:solidFill>
              </a:defRPr>
            </a:lvl1pPr>
            <a:lvl2pPr indent="-228600" lvl="1" marL="914400" rtl="0" algn="l">
              <a:lnSpc>
                <a:spcPct val="100000"/>
              </a:lnSpc>
              <a:spcBef>
                <a:spcPts val="408"/>
              </a:spcBef>
              <a:spcAft>
                <a:spcPts val="0"/>
              </a:spcAft>
              <a:buClr>
                <a:schemeClr val="lt2"/>
              </a:buClr>
              <a:buSzPts val="950"/>
              <a:buNone/>
              <a:defRPr>
                <a:solidFill>
                  <a:schemeClr val="lt2"/>
                </a:solidFill>
              </a:defRPr>
            </a:lvl2pPr>
            <a:lvl3pPr indent="-285750" lvl="2" marL="1371600" rtl="0" algn="l">
              <a:lnSpc>
                <a:spcPct val="100000"/>
              </a:lnSpc>
              <a:spcBef>
                <a:spcPts val="408"/>
              </a:spcBef>
              <a:spcAft>
                <a:spcPts val="0"/>
              </a:spcAft>
              <a:buSzPts val="900"/>
              <a:buChar char="›"/>
              <a:defRPr>
                <a:solidFill>
                  <a:schemeClr val="lt2"/>
                </a:solidFill>
              </a:defRPr>
            </a:lvl3pPr>
            <a:lvl4pPr indent="-285750" lvl="3" marL="1828800" rtl="0" algn="l">
              <a:lnSpc>
                <a:spcPct val="100000"/>
              </a:lnSpc>
              <a:spcBef>
                <a:spcPts val="408"/>
              </a:spcBef>
              <a:spcAft>
                <a:spcPts val="0"/>
              </a:spcAft>
              <a:buSzPts val="900"/>
              <a:buChar char="•"/>
              <a:defRPr>
                <a:solidFill>
                  <a:schemeClr val="lt2"/>
                </a:solidFill>
              </a:defRPr>
            </a:lvl4pPr>
            <a:lvl5pPr indent="-228600" lvl="4" marL="2286000" rtl="0" algn="l">
              <a:lnSpc>
                <a:spcPct val="100000"/>
              </a:lnSpc>
              <a:spcBef>
                <a:spcPts val="408"/>
              </a:spcBef>
              <a:spcAft>
                <a:spcPts val="0"/>
              </a:spcAft>
              <a:buClr>
                <a:schemeClr val="lt2"/>
              </a:buClr>
              <a:buSzPts val="950"/>
              <a:buNone/>
              <a:defRPr sz="950">
                <a:solidFill>
                  <a:schemeClr val="lt2"/>
                </a:solidFill>
              </a:defRPr>
            </a:lvl5pPr>
            <a:lvl6pPr indent="-342900" lvl="5" marL="2743200" rtl="0" algn="l">
              <a:lnSpc>
                <a:spcPct val="90000"/>
              </a:lnSpc>
              <a:spcBef>
                <a:spcPts val="408"/>
              </a:spcBef>
              <a:spcAft>
                <a:spcPts val="0"/>
              </a:spcAft>
              <a:buClr>
                <a:schemeClr val="dk1"/>
              </a:buClr>
              <a:buSzPts val="1800"/>
              <a:buChar char="‒"/>
              <a:defRPr/>
            </a:lvl6pPr>
            <a:lvl7pPr indent="-228600" lvl="6" marL="3200400" rtl="0" algn="l">
              <a:lnSpc>
                <a:spcPct val="90000"/>
              </a:lnSpc>
              <a:spcBef>
                <a:spcPts val="1225"/>
              </a:spcBef>
              <a:spcAft>
                <a:spcPts val="0"/>
              </a:spcAft>
              <a:buClr>
                <a:srgbClr val="323C46"/>
              </a:buClr>
              <a:buSzPts val="1800"/>
              <a:buNone/>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64" name="Google Shape;64;p9"/>
          <p:cNvSpPr txBox="1"/>
          <p:nvPr>
            <p:ph idx="6" type="body"/>
          </p:nvPr>
        </p:nvSpPr>
        <p:spPr>
          <a:xfrm>
            <a:off x="529199" y="1992681"/>
            <a:ext cx="4825800" cy="252000"/>
          </a:xfrm>
          <a:prstGeom prst="rect">
            <a:avLst/>
          </a:prstGeom>
          <a:noFill/>
          <a:ln>
            <a:noFill/>
          </a:ln>
        </p:spPr>
        <p:txBody>
          <a:bodyPr anchorCtr="0" anchor="t" bIns="0" lIns="0" spcFirstLastPara="1" rIns="0" wrap="square" tIns="0">
            <a:normAutofit/>
          </a:bodyPr>
          <a:lstStyle>
            <a:lvl1pPr indent="-228600" lvl="0" marL="457200" rtl="0" algn="l">
              <a:lnSpc>
                <a:spcPct val="100000"/>
              </a:lnSpc>
              <a:spcBef>
                <a:spcPts val="0"/>
              </a:spcBef>
              <a:spcAft>
                <a:spcPts val="0"/>
              </a:spcAft>
              <a:buClr>
                <a:schemeClr val="dk1"/>
              </a:buClr>
              <a:buSzPts val="950"/>
              <a:buNone/>
              <a:defRPr b="1" sz="950" cap="none">
                <a:solidFill>
                  <a:schemeClr val="dk1"/>
                </a:solidFill>
                <a:latin typeface="Arial"/>
                <a:ea typeface="Arial"/>
                <a:cs typeface="Arial"/>
                <a:sym typeface="Arial"/>
              </a:defRPr>
            </a:lvl1pPr>
            <a:lvl2pPr indent="-228600" lvl="1" marL="914400" rtl="0" algn="l">
              <a:lnSpc>
                <a:spcPct val="100000"/>
              </a:lnSpc>
              <a:spcBef>
                <a:spcPts val="408"/>
              </a:spcBef>
              <a:spcAft>
                <a:spcPts val="0"/>
              </a:spcAft>
              <a:buClr>
                <a:schemeClr val="lt1"/>
              </a:buClr>
              <a:buSzPts val="950"/>
              <a:buNone/>
              <a:defRPr>
                <a:solidFill>
                  <a:schemeClr val="lt1"/>
                </a:solidFill>
              </a:defRPr>
            </a:lvl2pPr>
            <a:lvl3pPr indent="-285750" lvl="2" marL="1371600" rtl="0" algn="l">
              <a:lnSpc>
                <a:spcPct val="100000"/>
              </a:lnSpc>
              <a:spcBef>
                <a:spcPts val="408"/>
              </a:spcBef>
              <a:spcAft>
                <a:spcPts val="0"/>
              </a:spcAft>
              <a:buSzPts val="900"/>
              <a:buChar char="›"/>
              <a:defRPr>
                <a:solidFill>
                  <a:schemeClr val="lt1"/>
                </a:solidFill>
              </a:defRPr>
            </a:lvl3pPr>
            <a:lvl4pPr indent="-285750" lvl="3" marL="1828800" rtl="0" algn="l">
              <a:lnSpc>
                <a:spcPct val="100000"/>
              </a:lnSpc>
              <a:spcBef>
                <a:spcPts val="408"/>
              </a:spcBef>
              <a:spcAft>
                <a:spcPts val="0"/>
              </a:spcAft>
              <a:buSzPts val="900"/>
              <a:buChar char="•"/>
              <a:defRPr>
                <a:solidFill>
                  <a:schemeClr val="lt1"/>
                </a:solidFill>
              </a:defRPr>
            </a:lvl4pPr>
            <a:lvl5pPr indent="-280670" lvl="4" marL="2286000" rtl="0" algn="l">
              <a:lnSpc>
                <a:spcPct val="100000"/>
              </a:lnSpc>
              <a:spcBef>
                <a:spcPts val="408"/>
              </a:spcBef>
              <a:spcAft>
                <a:spcPts val="0"/>
              </a:spcAft>
              <a:buClr>
                <a:schemeClr val="lt1"/>
              </a:buClr>
              <a:buSzPts val="820"/>
              <a:buChar char="•"/>
              <a:defRPr>
                <a:solidFill>
                  <a:schemeClr val="lt1"/>
                </a:solidFill>
              </a:defRPr>
            </a:lvl5pPr>
            <a:lvl6pPr indent="-342900" lvl="5" marL="2743200" rtl="0" algn="l">
              <a:lnSpc>
                <a:spcPct val="90000"/>
              </a:lnSpc>
              <a:spcBef>
                <a:spcPts val="408"/>
              </a:spcBef>
              <a:spcAft>
                <a:spcPts val="0"/>
              </a:spcAft>
              <a:buClr>
                <a:schemeClr val="dk1"/>
              </a:buClr>
              <a:buSzPts val="1800"/>
              <a:buChar char="‒"/>
              <a:defRPr/>
            </a:lvl6pPr>
            <a:lvl7pPr indent="-228600" lvl="6" marL="3200400" rtl="0" algn="l">
              <a:lnSpc>
                <a:spcPct val="90000"/>
              </a:lnSpc>
              <a:spcBef>
                <a:spcPts val="1225"/>
              </a:spcBef>
              <a:spcAft>
                <a:spcPts val="0"/>
              </a:spcAft>
              <a:buClr>
                <a:srgbClr val="323C46"/>
              </a:buClr>
              <a:buSzPts val="1800"/>
              <a:buNone/>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65" name="Google Shape;65;p9"/>
          <p:cNvSpPr txBox="1"/>
          <p:nvPr>
            <p:ph idx="7" type="body"/>
          </p:nvPr>
        </p:nvSpPr>
        <p:spPr>
          <a:xfrm>
            <a:off x="5354852" y="1992681"/>
            <a:ext cx="576000" cy="252000"/>
          </a:xfrm>
          <a:prstGeom prst="rect">
            <a:avLst/>
          </a:prstGeom>
          <a:noFill/>
          <a:ln>
            <a:noFill/>
          </a:ln>
        </p:spPr>
        <p:txBody>
          <a:bodyPr anchorCtr="0" anchor="t" bIns="0" lIns="0" spcFirstLastPara="1" rIns="0" wrap="square" tIns="0">
            <a:normAutofit/>
          </a:bodyPr>
          <a:lstStyle>
            <a:lvl1pPr indent="-228600" lvl="0" marL="457200" rtl="0" algn="r">
              <a:lnSpc>
                <a:spcPct val="100000"/>
              </a:lnSpc>
              <a:spcBef>
                <a:spcPts val="0"/>
              </a:spcBef>
              <a:spcAft>
                <a:spcPts val="0"/>
              </a:spcAft>
              <a:buClr>
                <a:schemeClr val="lt1"/>
              </a:buClr>
              <a:buSzPts val="950"/>
              <a:buNone/>
              <a:defRPr b="0">
                <a:solidFill>
                  <a:schemeClr val="lt1"/>
                </a:solidFill>
              </a:defRPr>
            </a:lvl1pPr>
            <a:lvl2pPr indent="-228600" lvl="1" marL="914400" rtl="0" algn="l">
              <a:lnSpc>
                <a:spcPct val="100000"/>
              </a:lnSpc>
              <a:spcBef>
                <a:spcPts val="408"/>
              </a:spcBef>
              <a:spcAft>
                <a:spcPts val="0"/>
              </a:spcAft>
              <a:buClr>
                <a:schemeClr val="lt2"/>
              </a:buClr>
              <a:buSzPts val="950"/>
              <a:buNone/>
              <a:defRPr>
                <a:solidFill>
                  <a:schemeClr val="lt2"/>
                </a:solidFill>
              </a:defRPr>
            </a:lvl2pPr>
            <a:lvl3pPr indent="-285750" lvl="2" marL="1371600" rtl="0" algn="l">
              <a:lnSpc>
                <a:spcPct val="100000"/>
              </a:lnSpc>
              <a:spcBef>
                <a:spcPts val="408"/>
              </a:spcBef>
              <a:spcAft>
                <a:spcPts val="0"/>
              </a:spcAft>
              <a:buSzPts val="900"/>
              <a:buChar char="›"/>
              <a:defRPr>
                <a:solidFill>
                  <a:schemeClr val="lt2"/>
                </a:solidFill>
              </a:defRPr>
            </a:lvl3pPr>
            <a:lvl4pPr indent="-285750" lvl="3" marL="1828800" rtl="0" algn="l">
              <a:lnSpc>
                <a:spcPct val="100000"/>
              </a:lnSpc>
              <a:spcBef>
                <a:spcPts val="408"/>
              </a:spcBef>
              <a:spcAft>
                <a:spcPts val="0"/>
              </a:spcAft>
              <a:buSzPts val="900"/>
              <a:buChar char="•"/>
              <a:defRPr>
                <a:solidFill>
                  <a:schemeClr val="lt2"/>
                </a:solidFill>
              </a:defRPr>
            </a:lvl4pPr>
            <a:lvl5pPr indent="-228600" lvl="4" marL="2286000" rtl="0" algn="l">
              <a:lnSpc>
                <a:spcPct val="100000"/>
              </a:lnSpc>
              <a:spcBef>
                <a:spcPts val="408"/>
              </a:spcBef>
              <a:spcAft>
                <a:spcPts val="0"/>
              </a:spcAft>
              <a:buClr>
                <a:schemeClr val="lt2"/>
              </a:buClr>
              <a:buSzPts val="950"/>
              <a:buNone/>
              <a:defRPr sz="950">
                <a:solidFill>
                  <a:schemeClr val="lt2"/>
                </a:solidFill>
              </a:defRPr>
            </a:lvl5pPr>
            <a:lvl6pPr indent="-342900" lvl="5" marL="2743200" rtl="0" algn="l">
              <a:lnSpc>
                <a:spcPct val="90000"/>
              </a:lnSpc>
              <a:spcBef>
                <a:spcPts val="408"/>
              </a:spcBef>
              <a:spcAft>
                <a:spcPts val="0"/>
              </a:spcAft>
              <a:buClr>
                <a:schemeClr val="dk1"/>
              </a:buClr>
              <a:buSzPts val="1800"/>
              <a:buChar char="‒"/>
              <a:defRPr/>
            </a:lvl6pPr>
            <a:lvl7pPr indent="-228600" lvl="6" marL="3200400" rtl="0" algn="l">
              <a:lnSpc>
                <a:spcPct val="90000"/>
              </a:lnSpc>
              <a:spcBef>
                <a:spcPts val="1225"/>
              </a:spcBef>
              <a:spcAft>
                <a:spcPts val="0"/>
              </a:spcAft>
              <a:buClr>
                <a:srgbClr val="323C46"/>
              </a:buClr>
              <a:buSzPts val="1800"/>
              <a:buNone/>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66" name="Google Shape;66;p9"/>
          <p:cNvSpPr txBox="1"/>
          <p:nvPr>
            <p:ph idx="8" type="body"/>
          </p:nvPr>
        </p:nvSpPr>
        <p:spPr>
          <a:xfrm>
            <a:off x="529199" y="4247667"/>
            <a:ext cx="4825800" cy="252000"/>
          </a:xfrm>
          <a:prstGeom prst="rect">
            <a:avLst/>
          </a:prstGeom>
          <a:noFill/>
          <a:ln>
            <a:noFill/>
          </a:ln>
        </p:spPr>
        <p:txBody>
          <a:bodyPr anchorCtr="0" anchor="t" bIns="0" lIns="0" spcFirstLastPara="1" rIns="0" wrap="square" tIns="0">
            <a:normAutofit/>
          </a:bodyPr>
          <a:lstStyle>
            <a:lvl1pPr indent="-228600" lvl="0" marL="457200" rtl="0" algn="l">
              <a:lnSpc>
                <a:spcPct val="100000"/>
              </a:lnSpc>
              <a:spcBef>
                <a:spcPts val="0"/>
              </a:spcBef>
              <a:spcAft>
                <a:spcPts val="0"/>
              </a:spcAft>
              <a:buClr>
                <a:schemeClr val="dk1"/>
              </a:buClr>
              <a:buSzPts val="950"/>
              <a:buNone/>
              <a:defRPr b="1" sz="950" cap="none">
                <a:solidFill>
                  <a:schemeClr val="dk1"/>
                </a:solidFill>
                <a:latin typeface="Arial"/>
                <a:ea typeface="Arial"/>
                <a:cs typeface="Arial"/>
                <a:sym typeface="Arial"/>
              </a:defRPr>
            </a:lvl1pPr>
            <a:lvl2pPr indent="-228600" lvl="1" marL="914400" rtl="0" algn="l">
              <a:lnSpc>
                <a:spcPct val="100000"/>
              </a:lnSpc>
              <a:spcBef>
                <a:spcPts val="408"/>
              </a:spcBef>
              <a:spcAft>
                <a:spcPts val="0"/>
              </a:spcAft>
              <a:buClr>
                <a:schemeClr val="lt1"/>
              </a:buClr>
              <a:buSzPts val="950"/>
              <a:buNone/>
              <a:defRPr>
                <a:solidFill>
                  <a:schemeClr val="lt1"/>
                </a:solidFill>
              </a:defRPr>
            </a:lvl2pPr>
            <a:lvl3pPr indent="-285750" lvl="2" marL="1371600" rtl="0" algn="l">
              <a:lnSpc>
                <a:spcPct val="100000"/>
              </a:lnSpc>
              <a:spcBef>
                <a:spcPts val="408"/>
              </a:spcBef>
              <a:spcAft>
                <a:spcPts val="0"/>
              </a:spcAft>
              <a:buSzPts val="900"/>
              <a:buChar char="›"/>
              <a:defRPr>
                <a:solidFill>
                  <a:schemeClr val="lt1"/>
                </a:solidFill>
              </a:defRPr>
            </a:lvl3pPr>
            <a:lvl4pPr indent="-285750" lvl="3" marL="1828800" rtl="0" algn="l">
              <a:lnSpc>
                <a:spcPct val="100000"/>
              </a:lnSpc>
              <a:spcBef>
                <a:spcPts val="408"/>
              </a:spcBef>
              <a:spcAft>
                <a:spcPts val="0"/>
              </a:spcAft>
              <a:buSzPts val="900"/>
              <a:buChar char="•"/>
              <a:defRPr>
                <a:solidFill>
                  <a:schemeClr val="lt1"/>
                </a:solidFill>
              </a:defRPr>
            </a:lvl4pPr>
            <a:lvl5pPr indent="-280670" lvl="4" marL="2286000" rtl="0" algn="l">
              <a:lnSpc>
                <a:spcPct val="100000"/>
              </a:lnSpc>
              <a:spcBef>
                <a:spcPts val="408"/>
              </a:spcBef>
              <a:spcAft>
                <a:spcPts val="0"/>
              </a:spcAft>
              <a:buClr>
                <a:schemeClr val="lt1"/>
              </a:buClr>
              <a:buSzPts val="820"/>
              <a:buChar char="•"/>
              <a:defRPr>
                <a:solidFill>
                  <a:schemeClr val="lt1"/>
                </a:solidFill>
              </a:defRPr>
            </a:lvl5pPr>
            <a:lvl6pPr indent="-342900" lvl="5" marL="2743200" rtl="0" algn="l">
              <a:lnSpc>
                <a:spcPct val="90000"/>
              </a:lnSpc>
              <a:spcBef>
                <a:spcPts val="408"/>
              </a:spcBef>
              <a:spcAft>
                <a:spcPts val="0"/>
              </a:spcAft>
              <a:buClr>
                <a:schemeClr val="dk1"/>
              </a:buClr>
              <a:buSzPts val="1800"/>
              <a:buChar char="‒"/>
              <a:defRPr/>
            </a:lvl6pPr>
            <a:lvl7pPr indent="-228600" lvl="6" marL="3200400" rtl="0" algn="l">
              <a:lnSpc>
                <a:spcPct val="90000"/>
              </a:lnSpc>
              <a:spcBef>
                <a:spcPts val="1225"/>
              </a:spcBef>
              <a:spcAft>
                <a:spcPts val="0"/>
              </a:spcAft>
              <a:buClr>
                <a:srgbClr val="323C46"/>
              </a:buClr>
              <a:buSzPts val="1800"/>
              <a:buNone/>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67" name="Google Shape;67;p9"/>
          <p:cNvSpPr txBox="1"/>
          <p:nvPr>
            <p:ph idx="9" type="body"/>
          </p:nvPr>
        </p:nvSpPr>
        <p:spPr>
          <a:xfrm>
            <a:off x="5354852" y="4247667"/>
            <a:ext cx="576000" cy="252000"/>
          </a:xfrm>
          <a:prstGeom prst="rect">
            <a:avLst/>
          </a:prstGeom>
          <a:noFill/>
          <a:ln>
            <a:noFill/>
          </a:ln>
        </p:spPr>
        <p:txBody>
          <a:bodyPr anchorCtr="0" anchor="t" bIns="0" lIns="0" spcFirstLastPara="1" rIns="0" wrap="square" tIns="0">
            <a:normAutofit/>
          </a:bodyPr>
          <a:lstStyle>
            <a:lvl1pPr indent="-228600" lvl="0" marL="457200" rtl="0" algn="r">
              <a:lnSpc>
                <a:spcPct val="100000"/>
              </a:lnSpc>
              <a:spcBef>
                <a:spcPts val="0"/>
              </a:spcBef>
              <a:spcAft>
                <a:spcPts val="0"/>
              </a:spcAft>
              <a:buClr>
                <a:schemeClr val="lt1"/>
              </a:buClr>
              <a:buSzPts val="950"/>
              <a:buNone/>
              <a:defRPr b="0">
                <a:solidFill>
                  <a:schemeClr val="lt1"/>
                </a:solidFill>
              </a:defRPr>
            </a:lvl1pPr>
            <a:lvl2pPr indent="-228600" lvl="1" marL="914400" rtl="0" algn="l">
              <a:lnSpc>
                <a:spcPct val="100000"/>
              </a:lnSpc>
              <a:spcBef>
                <a:spcPts val="408"/>
              </a:spcBef>
              <a:spcAft>
                <a:spcPts val="0"/>
              </a:spcAft>
              <a:buClr>
                <a:schemeClr val="lt2"/>
              </a:buClr>
              <a:buSzPts val="950"/>
              <a:buNone/>
              <a:defRPr>
                <a:solidFill>
                  <a:schemeClr val="lt2"/>
                </a:solidFill>
              </a:defRPr>
            </a:lvl2pPr>
            <a:lvl3pPr indent="-285750" lvl="2" marL="1371600" rtl="0" algn="l">
              <a:lnSpc>
                <a:spcPct val="100000"/>
              </a:lnSpc>
              <a:spcBef>
                <a:spcPts val="408"/>
              </a:spcBef>
              <a:spcAft>
                <a:spcPts val="0"/>
              </a:spcAft>
              <a:buSzPts val="900"/>
              <a:buChar char="›"/>
              <a:defRPr>
                <a:solidFill>
                  <a:schemeClr val="lt2"/>
                </a:solidFill>
              </a:defRPr>
            </a:lvl3pPr>
            <a:lvl4pPr indent="-285750" lvl="3" marL="1828800" rtl="0" algn="l">
              <a:lnSpc>
                <a:spcPct val="100000"/>
              </a:lnSpc>
              <a:spcBef>
                <a:spcPts val="408"/>
              </a:spcBef>
              <a:spcAft>
                <a:spcPts val="0"/>
              </a:spcAft>
              <a:buSzPts val="900"/>
              <a:buChar char="•"/>
              <a:defRPr>
                <a:solidFill>
                  <a:schemeClr val="lt2"/>
                </a:solidFill>
              </a:defRPr>
            </a:lvl4pPr>
            <a:lvl5pPr indent="-228600" lvl="4" marL="2286000" rtl="0" algn="l">
              <a:lnSpc>
                <a:spcPct val="100000"/>
              </a:lnSpc>
              <a:spcBef>
                <a:spcPts val="408"/>
              </a:spcBef>
              <a:spcAft>
                <a:spcPts val="0"/>
              </a:spcAft>
              <a:buClr>
                <a:schemeClr val="lt2"/>
              </a:buClr>
              <a:buSzPts val="950"/>
              <a:buNone/>
              <a:defRPr sz="950">
                <a:solidFill>
                  <a:schemeClr val="lt2"/>
                </a:solidFill>
              </a:defRPr>
            </a:lvl5pPr>
            <a:lvl6pPr indent="-342900" lvl="5" marL="2743200" rtl="0" algn="l">
              <a:lnSpc>
                <a:spcPct val="90000"/>
              </a:lnSpc>
              <a:spcBef>
                <a:spcPts val="408"/>
              </a:spcBef>
              <a:spcAft>
                <a:spcPts val="0"/>
              </a:spcAft>
              <a:buClr>
                <a:schemeClr val="dk1"/>
              </a:buClr>
              <a:buSzPts val="1800"/>
              <a:buChar char="‒"/>
              <a:defRPr/>
            </a:lvl6pPr>
            <a:lvl7pPr indent="-228600" lvl="6" marL="3200400" rtl="0" algn="l">
              <a:lnSpc>
                <a:spcPct val="90000"/>
              </a:lnSpc>
              <a:spcBef>
                <a:spcPts val="1225"/>
              </a:spcBef>
              <a:spcAft>
                <a:spcPts val="0"/>
              </a:spcAft>
              <a:buClr>
                <a:srgbClr val="323C46"/>
              </a:buClr>
              <a:buSzPts val="1800"/>
              <a:buNone/>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1">
  <p:cSld name="TABLE OF CONTENTS 1">
    <p:bg>
      <p:bgPr>
        <a:solidFill>
          <a:schemeClr val="dk1"/>
        </a:solidFill>
      </p:bgPr>
    </p:bg>
    <p:spTree>
      <p:nvGrpSpPr>
        <p:cNvPr id="68" name="Shape 68"/>
        <p:cNvGrpSpPr/>
        <p:nvPr/>
      </p:nvGrpSpPr>
      <p:grpSpPr>
        <a:xfrm>
          <a:off x="0" y="0"/>
          <a:ext cx="0" cy="0"/>
          <a:chOff x="0" y="0"/>
          <a:chExt cx="0" cy="0"/>
        </a:xfrm>
      </p:grpSpPr>
      <p:sp>
        <p:nvSpPr>
          <p:cNvPr id="69" name="Google Shape;69;p10"/>
          <p:cNvSpPr/>
          <p:nvPr>
            <p:ph idx="2" type="pic"/>
          </p:nvPr>
        </p:nvSpPr>
        <p:spPr>
          <a:xfrm>
            <a:off x="5930854" y="2"/>
            <a:ext cx="3213000" cy="5143500"/>
          </a:xfrm>
          <a:prstGeom prst="rect">
            <a:avLst/>
          </a:prstGeom>
          <a:noFill/>
          <a:ln>
            <a:noFill/>
          </a:ln>
        </p:spPr>
      </p:sp>
      <p:sp>
        <p:nvSpPr>
          <p:cNvPr id="70" name="Google Shape;70;p10"/>
          <p:cNvSpPr txBox="1"/>
          <p:nvPr/>
        </p:nvSpPr>
        <p:spPr>
          <a:xfrm>
            <a:off x="224662" y="441730"/>
            <a:ext cx="5549400" cy="286200"/>
          </a:xfrm>
          <a:prstGeom prst="rect">
            <a:avLst/>
          </a:prstGeom>
          <a:noFill/>
          <a:ln>
            <a:noFill/>
          </a:ln>
        </p:spPr>
        <p:txBody>
          <a:bodyPr anchorCtr="0" anchor="t" bIns="45700" lIns="0" spcFirstLastPara="1" rIns="91425" wrap="square" tIns="45700">
            <a:spAutoFit/>
          </a:bodyPr>
          <a:lstStyle/>
          <a:p>
            <a:pPr indent="0" lvl="0" marL="0" marR="0" rtl="0" algn="l">
              <a:lnSpc>
                <a:spcPct val="90000"/>
              </a:lnSpc>
              <a:spcBef>
                <a:spcPts val="0"/>
              </a:spcBef>
              <a:spcAft>
                <a:spcPts val="0"/>
              </a:spcAft>
              <a:buClr>
                <a:schemeClr val="lt2"/>
              </a:buClr>
              <a:buSzPts val="1400"/>
              <a:buFont typeface="Arial Black"/>
              <a:buNone/>
            </a:pPr>
            <a:r>
              <a:rPr b="0" i="0" lang="en" sz="1400" u="none" cap="none" strike="noStrike">
                <a:solidFill>
                  <a:schemeClr val="lt2"/>
                </a:solidFill>
                <a:latin typeface="Arial Black"/>
                <a:ea typeface="Arial Black"/>
                <a:cs typeface="Arial Black"/>
                <a:sym typeface="Arial Black"/>
              </a:rPr>
              <a:t>TABLE OF CONTENTS</a:t>
            </a:r>
            <a:endParaRPr/>
          </a:p>
        </p:txBody>
      </p:sp>
      <p:sp>
        <p:nvSpPr>
          <p:cNvPr id="71" name="Google Shape;71;p10"/>
          <p:cNvSpPr txBox="1"/>
          <p:nvPr>
            <p:ph idx="12" type="sldNum"/>
          </p:nvPr>
        </p:nvSpPr>
        <p:spPr>
          <a:xfrm>
            <a:off x="176213" y="122270"/>
            <a:ext cx="143100" cy="171300"/>
          </a:xfrm>
          <a:prstGeom prst="rect">
            <a:avLst/>
          </a:prstGeom>
          <a:noFill/>
          <a:ln>
            <a:noFill/>
          </a:ln>
        </p:spPr>
        <p:txBody>
          <a:bodyPr anchorCtr="0" anchor="ctr" bIns="0" lIns="0" spcFirstLastPara="1" rIns="0" wrap="square" tIns="0">
            <a:noAutofit/>
          </a:bodyPr>
          <a:lstStyle>
            <a:lvl1pPr indent="0" lvl="0" marL="0" rtl="0" algn="ctr">
              <a:spcBef>
                <a:spcPts val="0"/>
              </a:spcBef>
              <a:buNone/>
              <a:defRPr b="0" i="0" sz="600" u="none" cap="none" strike="noStrike">
                <a:solidFill>
                  <a:schemeClr val="lt2"/>
                </a:solidFill>
                <a:latin typeface="Arial"/>
                <a:ea typeface="Arial"/>
                <a:cs typeface="Arial"/>
                <a:sym typeface="Arial"/>
              </a:defRPr>
            </a:lvl1pPr>
            <a:lvl2pPr indent="0" lvl="1" marL="0" rtl="0" algn="ctr">
              <a:spcBef>
                <a:spcPts val="0"/>
              </a:spcBef>
              <a:buNone/>
              <a:defRPr b="0" i="0" sz="600" u="none" cap="none" strike="noStrike">
                <a:solidFill>
                  <a:schemeClr val="lt2"/>
                </a:solidFill>
                <a:latin typeface="Arial"/>
                <a:ea typeface="Arial"/>
                <a:cs typeface="Arial"/>
                <a:sym typeface="Arial"/>
              </a:defRPr>
            </a:lvl2pPr>
            <a:lvl3pPr indent="0" lvl="2" marL="0" rtl="0" algn="ctr">
              <a:spcBef>
                <a:spcPts val="0"/>
              </a:spcBef>
              <a:buNone/>
              <a:defRPr b="0" i="0" sz="600" u="none" cap="none" strike="noStrike">
                <a:solidFill>
                  <a:schemeClr val="lt2"/>
                </a:solidFill>
                <a:latin typeface="Arial"/>
                <a:ea typeface="Arial"/>
                <a:cs typeface="Arial"/>
                <a:sym typeface="Arial"/>
              </a:defRPr>
            </a:lvl3pPr>
            <a:lvl4pPr indent="0" lvl="3" marL="0" rtl="0" algn="ctr">
              <a:spcBef>
                <a:spcPts val="0"/>
              </a:spcBef>
              <a:buNone/>
              <a:defRPr b="0" i="0" sz="600" u="none" cap="none" strike="noStrike">
                <a:solidFill>
                  <a:schemeClr val="lt2"/>
                </a:solidFill>
                <a:latin typeface="Arial"/>
                <a:ea typeface="Arial"/>
                <a:cs typeface="Arial"/>
                <a:sym typeface="Arial"/>
              </a:defRPr>
            </a:lvl4pPr>
            <a:lvl5pPr indent="0" lvl="4" marL="0" rtl="0" algn="ctr">
              <a:spcBef>
                <a:spcPts val="0"/>
              </a:spcBef>
              <a:buNone/>
              <a:defRPr b="0" i="0" sz="600" u="none" cap="none" strike="noStrike">
                <a:solidFill>
                  <a:schemeClr val="lt2"/>
                </a:solidFill>
                <a:latin typeface="Arial"/>
                <a:ea typeface="Arial"/>
                <a:cs typeface="Arial"/>
                <a:sym typeface="Arial"/>
              </a:defRPr>
            </a:lvl5pPr>
            <a:lvl6pPr indent="0" lvl="5" marL="0" rtl="0" algn="ctr">
              <a:spcBef>
                <a:spcPts val="0"/>
              </a:spcBef>
              <a:buNone/>
              <a:defRPr b="0" i="0" sz="600" u="none" cap="none" strike="noStrike">
                <a:solidFill>
                  <a:schemeClr val="lt2"/>
                </a:solidFill>
                <a:latin typeface="Arial"/>
                <a:ea typeface="Arial"/>
                <a:cs typeface="Arial"/>
                <a:sym typeface="Arial"/>
              </a:defRPr>
            </a:lvl6pPr>
            <a:lvl7pPr indent="0" lvl="6" marL="0" rtl="0" algn="ctr">
              <a:spcBef>
                <a:spcPts val="0"/>
              </a:spcBef>
              <a:buNone/>
              <a:defRPr b="0" i="0" sz="600" u="none" cap="none" strike="noStrike">
                <a:solidFill>
                  <a:schemeClr val="lt2"/>
                </a:solidFill>
                <a:latin typeface="Arial"/>
                <a:ea typeface="Arial"/>
                <a:cs typeface="Arial"/>
                <a:sym typeface="Arial"/>
              </a:defRPr>
            </a:lvl7pPr>
            <a:lvl8pPr indent="0" lvl="7" marL="0" rtl="0" algn="ctr">
              <a:spcBef>
                <a:spcPts val="0"/>
              </a:spcBef>
              <a:buNone/>
              <a:defRPr b="0" i="0" sz="600" u="none" cap="none" strike="noStrike">
                <a:solidFill>
                  <a:schemeClr val="lt2"/>
                </a:solidFill>
                <a:latin typeface="Arial"/>
                <a:ea typeface="Arial"/>
                <a:cs typeface="Arial"/>
                <a:sym typeface="Arial"/>
              </a:defRPr>
            </a:lvl8pPr>
            <a:lvl9pPr indent="0" lvl="8" marL="0" rtl="0" algn="ctr">
              <a:spcBef>
                <a:spcPts val="0"/>
              </a:spcBef>
              <a:buNone/>
              <a:defRPr b="0" i="0" sz="600" u="none" cap="none" strike="noStrike">
                <a:solidFill>
                  <a:schemeClr val="lt2"/>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sp>
        <p:nvSpPr>
          <p:cNvPr id="72" name="Google Shape;72;p10"/>
          <p:cNvSpPr txBox="1"/>
          <p:nvPr>
            <p:ph idx="1" type="body"/>
          </p:nvPr>
        </p:nvSpPr>
        <p:spPr>
          <a:xfrm>
            <a:off x="5354852" y="1292071"/>
            <a:ext cx="576000" cy="252000"/>
          </a:xfrm>
          <a:prstGeom prst="rect">
            <a:avLst/>
          </a:prstGeom>
          <a:noFill/>
          <a:ln>
            <a:noFill/>
          </a:ln>
        </p:spPr>
        <p:txBody>
          <a:bodyPr anchorCtr="0" anchor="t" bIns="0" lIns="0" spcFirstLastPara="1" rIns="0" wrap="square" tIns="0">
            <a:normAutofit/>
          </a:bodyPr>
          <a:lstStyle>
            <a:lvl1pPr indent="-228600" lvl="0" marL="457200" rtl="0" algn="r">
              <a:lnSpc>
                <a:spcPct val="100000"/>
              </a:lnSpc>
              <a:spcBef>
                <a:spcPts val="0"/>
              </a:spcBef>
              <a:spcAft>
                <a:spcPts val="0"/>
              </a:spcAft>
              <a:buClr>
                <a:schemeClr val="lt2"/>
              </a:buClr>
              <a:buSzPts val="950"/>
              <a:buNone/>
              <a:defRPr b="0">
                <a:solidFill>
                  <a:schemeClr val="lt2"/>
                </a:solidFill>
              </a:defRPr>
            </a:lvl1pPr>
            <a:lvl2pPr indent="-228600" lvl="1" marL="914400" rtl="0" algn="l">
              <a:lnSpc>
                <a:spcPct val="100000"/>
              </a:lnSpc>
              <a:spcBef>
                <a:spcPts val="408"/>
              </a:spcBef>
              <a:spcAft>
                <a:spcPts val="0"/>
              </a:spcAft>
              <a:buClr>
                <a:schemeClr val="lt2"/>
              </a:buClr>
              <a:buSzPts val="950"/>
              <a:buNone/>
              <a:defRPr>
                <a:solidFill>
                  <a:schemeClr val="lt2"/>
                </a:solidFill>
              </a:defRPr>
            </a:lvl2pPr>
            <a:lvl3pPr indent="-285750" lvl="2" marL="1371600" rtl="0" algn="l">
              <a:lnSpc>
                <a:spcPct val="100000"/>
              </a:lnSpc>
              <a:spcBef>
                <a:spcPts val="408"/>
              </a:spcBef>
              <a:spcAft>
                <a:spcPts val="0"/>
              </a:spcAft>
              <a:buSzPts val="900"/>
              <a:buChar char="›"/>
              <a:defRPr>
                <a:solidFill>
                  <a:schemeClr val="lt2"/>
                </a:solidFill>
              </a:defRPr>
            </a:lvl3pPr>
            <a:lvl4pPr indent="-285750" lvl="3" marL="1828800" rtl="0" algn="l">
              <a:lnSpc>
                <a:spcPct val="100000"/>
              </a:lnSpc>
              <a:spcBef>
                <a:spcPts val="408"/>
              </a:spcBef>
              <a:spcAft>
                <a:spcPts val="0"/>
              </a:spcAft>
              <a:buSzPts val="900"/>
              <a:buChar char="•"/>
              <a:defRPr>
                <a:solidFill>
                  <a:schemeClr val="lt2"/>
                </a:solidFill>
              </a:defRPr>
            </a:lvl4pPr>
            <a:lvl5pPr indent="-228600" lvl="4" marL="2286000" rtl="0" algn="l">
              <a:lnSpc>
                <a:spcPct val="100000"/>
              </a:lnSpc>
              <a:spcBef>
                <a:spcPts val="408"/>
              </a:spcBef>
              <a:spcAft>
                <a:spcPts val="0"/>
              </a:spcAft>
              <a:buClr>
                <a:schemeClr val="lt2"/>
              </a:buClr>
              <a:buSzPts val="950"/>
              <a:buNone/>
              <a:defRPr sz="950">
                <a:solidFill>
                  <a:schemeClr val="lt2"/>
                </a:solidFill>
              </a:defRPr>
            </a:lvl5pPr>
            <a:lvl6pPr indent="-342900" lvl="5" marL="2743200" rtl="0" algn="l">
              <a:lnSpc>
                <a:spcPct val="90000"/>
              </a:lnSpc>
              <a:spcBef>
                <a:spcPts val="408"/>
              </a:spcBef>
              <a:spcAft>
                <a:spcPts val="0"/>
              </a:spcAft>
              <a:buClr>
                <a:schemeClr val="dk1"/>
              </a:buClr>
              <a:buSzPts val="1800"/>
              <a:buChar char="‒"/>
              <a:defRPr/>
            </a:lvl6pPr>
            <a:lvl7pPr indent="-228600" lvl="6" marL="3200400" rtl="0" algn="l">
              <a:lnSpc>
                <a:spcPct val="90000"/>
              </a:lnSpc>
              <a:spcBef>
                <a:spcPts val="1225"/>
              </a:spcBef>
              <a:spcAft>
                <a:spcPts val="0"/>
              </a:spcAft>
              <a:buClr>
                <a:srgbClr val="323C46"/>
              </a:buClr>
              <a:buSzPts val="1800"/>
              <a:buNone/>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73" name="Google Shape;73;p10"/>
          <p:cNvSpPr txBox="1"/>
          <p:nvPr>
            <p:ph idx="3" type="body"/>
          </p:nvPr>
        </p:nvSpPr>
        <p:spPr>
          <a:xfrm>
            <a:off x="529199" y="1295999"/>
            <a:ext cx="4825800" cy="252000"/>
          </a:xfrm>
          <a:prstGeom prst="rect">
            <a:avLst/>
          </a:prstGeom>
          <a:noFill/>
          <a:ln>
            <a:noFill/>
          </a:ln>
        </p:spPr>
        <p:txBody>
          <a:bodyPr anchorCtr="0" anchor="t" bIns="0" lIns="0" spcFirstLastPara="1" rIns="0" wrap="square" tIns="0">
            <a:normAutofit/>
          </a:bodyPr>
          <a:lstStyle>
            <a:lvl1pPr indent="-228600" lvl="0" marL="457200" rtl="0" algn="l">
              <a:lnSpc>
                <a:spcPct val="100000"/>
              </a:lnSpc>
              <a:spcBef>
                <a:spcPts val="0"/>
              </a:spcBef>
              <a:spcAft>
                <a:spcPts val="0"/>
              </a:spcAft>
              <a:buClr>
                <a:schemeClr val="lt2"/>
              </a:buClr>
              <a:buSzPts val="950"/>
              <a:buNone/>
              <a:defRPr b="1" sz="950" cap="none">
                <a:solidFill>
                  <a:schemeClr val="lt2"/>
                </a:solidFill>
                <a:latin typeface="Arial"/>
                <a:ea typeface="Arial"/>
                <a:cs typeface="Arial"/>
                <a:sym typeface="Arial"/>
              </a:defRPr>
            </a:lvl1pPr>
            <a:lvl2pPr indent="-228600" lvl="1" marL="914400" rtl="0" algn="l">
              <a:lnSpc>
                <a:spcPct val="100000"/>
              </a:lnSpc>
              <a:spcBef>
                <a:spcPts val="408"/>
              </a:spcBef>
              <a:spcAft>
                <a:spcPts val="0"/>
              </a:spcAft>
              <a:buClr>
                <a:schemeClr val="lt1"/>
              </a:buClr>
              <a:buSzPts val="950"/>
              <a:buNone/>
              <a:defRPr>
                <a:solidFill>
                  <a:schemeClr val="lt1"/>
                </a:solidFill>
              </a:defRPr>
            </a:lvl2pPr>
            <a:lvl3pPr indent="-285750" lvl="2" marL="1371600" rtl="0" algn="l">
              <a:lnSpc>
                <a:spcPct val="100000"/>
              </a:lnSpc>
              <a:spcBef>
                <a:spcPts val="408"/>
              </a:spcBef>
              <a:spcAft>
                <a:spcPts val="0"/>
              </a:spcAft>
              <a:buSzPts val="900"/>
              <a:buChar char="›"/>
              <a:defRPr>
                <a:solidFill>
                  <a:schemeClr val="lt1"/>
                </a:solidFill>
              </a:defRPr>
            </a:lvl3pPr>
            <a:lvl4pPr indent="-285750" lvl="3" marL="1828800" rtl="0" algn="l">
              <a:lnSpc>
                <a:spcPct val="100000"/>
              </a:lnSpc>
              <a:spcBef>
                <a:spcPts val="408"/>
              </a:spcBef>
              <a:spcAft>
                <a:spcPts val="0"/>
              </a:spcAft>
              <a:buSzPts val="900"/>
              <a:buChar char="•"/>
              <a:defRPr>
                <a:solidFill>
                  <a:schemeClr val="lt1"/>
                </a:solidFill>
              </a:defRPr>
            </a:lvl4pPr>
            <a:lvl5pPr indent="-280670" lvl="4" marL="2286000" rtl="0" algn="l">
              <a:lnSpc>
                <a:spcPct val="100000"/>
              </a:lnSpc>
              <a:spcBef>
                <a:spcPts val="408"/>
              </a:spcBef>
              <a:spcAft>
                <a:spcPts val="0"/>
              </a:spcAft>
              <a:buClr>
                <a:schemeClr val="lt1"/>
              </a:buClr>
              <a:buSzPts val="820"/>
              <a:buChar char="•"/>
              <a:defRPr>
                <a:solidFill>
                  <a:schemeClr val="lt1"/>
                </a:solidFill>
              </a:defRPr>
            </a:lvl5pPr>
            <a:lvl6pPr indent="-342900" lvl="5" marL="2743200" rtl="0" algn="l">
              <a:lnSpc>
                <a:spcPct val="90000"/>
              </a:lnSpc>
              <a:spcBef>
                <a:spcPts val="408"/>
              </a:spcBef>
              <a:spcAft>
                <a:spcPts val="0"/>
              </a:spcAft>
              <a:buClr>
                <a:schemeClr val="dk1"/>
              </a:buClr>
              <a:buSzPts val="1800"/>
              <a:buChar char="‒"/>
              <a:defRPr/>
            </a:lvl6pPr>
            <a:lvl7pPr indent="-228600" lvl="6" marL="3200400" rtl="0" algn="l">
              <a:lnSpc>
                <a:spcPct val="90000"/>
              </a:lnSpc>
              <a:spcBef>
                <a:spcPts val="1225"/>
              </a:spcBef>
              <a:spcAft>
                <a:spcPts val="0"/>
              </a:spcAft>
              <a:buClr>
                <a:srgbClr val="323C46"/>
              </a:buClr>
              <a:buSzPts val="1800"/>
              <a:buNone/>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74" name="Google Shape;74;p10"/>
          <p:cNvSpPr txBox="1"/>
          <p:nvPr>
            <p:ph idx="4" type="body"/>
          </p:nvPr>
        </p:nvSpPr>
        <p:spPr>
          <a:xfrm>
            <a:off x="529199" y="1644341"/>
            <a:ext cx="4825800" cy="252000"/>
          </a:xfrm>
          <a:prstGeom prst="rect">
            <a:avLst/>
          </a:prstGeom>
          <a:noFill/>
          <a:ln>
            <a:noFill/>
          </a:ln>
        </p:spPr>
        <p:txBody>
          <a:bodyPr anchorCtr="0" anchor="t" bIns="0" lIns="0" spcFirstLastPara="1" rIns="0" wrap="square" tIns="0">
            <a:normAutofit/>
          </a:bodyPr>
          <a:lstStyle>
            <a:lvl1pPr indent="-228600" lvl="0" marL="457200" rtl="0" algn="l">
              <a:lnSpc>
                <a:spcPct val="100000"/>
              </a:lnSpc>
              <a:spcBef>
                <a:spcPts val="0"/>
              </a:spcBef>
              <a:spcAft>
                <a:spcPts val="0"/>
              </a:spcAft>
              <a:buClr>
                <a:schemeClr val="lt2"/>
              </a:buClr>
              <a:buSzPts val="950"/>
              <a:buNone/>
              <a:defRPr b="1" sz="950" cap="none">
                <a:solidFill>
                  <a:schemeClr val="lt2"/>
                </a:solidFill>
                <a:latin typeface="Arial"/>
                <a:ea typeface="Arial"/>
                <a:cs typeface="Arial"/>
                <a:sym typeface="Arial"/>
              </a:defRPr>
            </a:lvl1pPr>
            <a:lvl2pPr indent="-228600" lvl="1" marL="914400" rtl="0" algn="l">
              <a:lnSpc>
                <a:spcPct val="100000"/>
              </a:lnSpc>
              <a:spcBef>
                <a:spcPts val="408"/>
              </a:spcBef>
              <a:spcAft>
                <a:spcPts val="0"/>
              </a:spcAft>
              <a:buClr>
                <a:schemeClr val="lt1"/>
              </a:buClr>
              <a:buSzPts val="950"/>
              <a:buNone/>
              <a:defRPr>
                <a:solidFill>
                  <a:schemeClr val="lt1"/>
                </a:solidFill>
              </a:defRPr>
            </a:lvl2pPr>
            <a:lvl3pPr indent="-285750" lvl="2" marL="1371600" rtl="0" algn="l">
              <a:lnSpc>
                <a:spcPct val="100000"/>
              </a:lnSpc>
              <a:spcBef>
                <a:spcPts val="408"/>
              </a:spcBef>
              <a:spcAft>
                <a:spcPts val="0"/>
              </a:spcAft>
              <a:buSzPts val="900"/>
              <a:buChar char="›"/>
              <a:defRPr>
                <a:solidFill>
                  <a:schemeClr val="lt1"/>
                </a:solidFill>
              </a:defRPr>
            </a:lvl3pPr>
            <a:lvl4pPr indent="-285750" lvl="3" marL="1828800" rtl="0" algn="l">
              <a:lnSpc>
                <a:spcPct val="100000"/>
              </a:lnSpc>
              <a:spcBef>
                <a:spcPts val="408"/>
              </a:spcBef>
              <a:spcAft>
                <a:spcPts val="0"/>
              </a:spcAft>
              <a:buSzPts val="900"/>
              <a:buChar char="•"/>
              <a:defRPr>
                <a:solidFill>
                  <a:schemeClr val="lt1"/>
                </a:solidFill>
              </a:defRPr>
            </a:lvl4pPr>
            <a:lvl5pPr indent="-280670" lvl="4" marL="2286000" rtl="0" algn="l">
              <a:lnSpc>
                <a:spcPct val="100000"/>
              </a:lnSpc>
              <a:spcBef>
                <a:spcPts val="408"/>
              </a:spcBef>
              <a:spcAft>
                <a:spcPts val="0"/>
              </a:spcAft>
              <a:buClr>
                <a:schemeClr val="lt1"/>
              </a:buClr>
              <a:buSzPts val="820"/>
              <a:buChar char="•"/>
              <a:defRPr>
                <a:solidFill>
                  <a:schemeClr val="lt1"/>
                </a:solidFill>
              </a:defRPr>
            </a:lvl5pPr>
            <a:lvl6pPr indent="-342900" lvl="5" marL="2743200" rtl="0" algn="l">
              <a:lnSpc>
                <a:spcPct val="90000"/>
              </a:lnSpc>
              <a:spcBef>
                <a:spcPts val="408"/>
              </a:spcBef>
              <a:spcAft>
                <a:spcPts val="0"/>
              </a:spcAft>
              <a:buClr>
                <a:schemeClr val="dk1"/>
              </a:buClr>
              <a:buSzPts val="1800"/>
              <a:buChar char="‒"/>
              <a:defRPr/>
            </a:lvl6pPr>
            <a:lvl7pPr indent="-228600" lvl="6" marL="3200400" rtl="0" algn="l">
              <a:lnSpc>
                <a:spcPct val="90000"/>
              </a:lnSpc>
              <a:spcBef>
                <a:spcPts val="1225"/>
              </a:spcBef>
              <a:spcAft>
                <a:spcPts val="0"/>
              </a:spcAft>
              <a:buClr>
                <a:srgbClr val="323C46"/>
              </a:buClr>
              <a:buSzPts val="1800"/>
              <a:buNone/>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75" name="Google Shape;75;p10"/>
          <p:cNvSpPr txBox="1"/>
          <p:nvPr>
            <p:ph idx="5" type="body"/>
          </p:nvPr>
        </p:nvSpPr>
        <p:spPr>
          <a:xfrm>
            <a:off x="5354852" y="1644341"/>
            <a:ext cx="576000" cy="252000"/>
          </a:xfrm>
          <a:prstGeom prst="rect">
            <a:avLst/>
          </a:prstGeom>
          <a:noFill/>
          <a:ln>
            <a:noFill/>
          </a:ln>
        </p:spPr>
        <p:txBody>
          <a:bodyPr anchorCtr="0" anchor="t" bIns="0" lIns="0" spcFirstLastPara="1" rIns="0" wrap="square" tIns="0">
            <a:normAutofit/>
          </a:bodyPr>
          <a:lstStyle>
            <a:lvl1pPr indent="-228600" lvl="0" marL="457200" rtl="0" algn="r">
              <a:lnSpc>
                <a:spcPct val="100000"/>
              </a:lnSpc>
              <a:spcBef>
                <a:spcPts val="0"/>
              </a:spcBef>
              <a:spcAft>
                <a:spcPts val="0"/>
              </a:spcAft>
              <a:buClr>
                <a:schemeClr val="lt2"/>
              </a:buClr>
              <a:buSzPts val="950"/>
              <a:buNone/>
              <a:defRPr b="0">
                <a:solidFill>
                  <a:schemeClr val="lt2"/>
                </a:solidFill>
              </a:defRPr>
            </a:lvl1pPr>
            <a:lvl2pPr indent="-228600" lvl="1" marL="914400" rtl="0" algn="l">
              <a:lnSpc>
                <a:spcPct val="100000"/>
              </a:lnSpc>
              <a:spcBef>
                <a:spcPts val="408"/>
              </a:spcBef>
              <a:spcAft>
                <a:spcPts val="0"/>
              </a:spcAft>
              <a:buClr>
                <a:schemeClr val="lt2"/>
              </a:buClr>
              <a:buSzPts val="950"/>
              <a:buNone/>
              <a:defRPr>
                <a:solidFill>
                  <a:schemeClr val="lt2"/>
                </a:solidFill>
              </a:defRPr>
            </a:lvl2pPr>
            <a:lvl3pPr indent="-285750" lvl="2" marL="1371600" rtl="0" algn="l">
              <a:lnSpc>
                <a:spcPct val="100000"/>
              </a:lnSpc>
              <a:spcBef>
                <a:spcPts val="408"/>
              </a:spcBef>
              <a:spcAft>
                <a:spcPts val="0"/>
              </a:spcAft>
              <a:buSzPts val="900"/>
              <a:buChar char="›"/>
              <a:defRPr>
                <a:solidFill>
                  <a:schemeClr val="lt2"/>
                </a:solidFill>
              </a:defRPr>
            </a:lvl3pPr>
            <a:lvl4pPr indent="-285750" lvl="3" marL="1828800" rtl="0" algn="l">
              <a:lnSpc>
                <a:spcPct val="100000"/>
              </a:lnSpc>
              <a:spcBef>
                <a:spcPts val="408"/>
              </a:spcBef>
              <a:spcAft>
                <a:spcPts val="0"/>
              </a:spcAft>
              <a:buSzPts val="900"/>
              <a:buChar char="•"/>
              <a:defRPr>
                <a:solidFill>
                  <a:schemeClr val="lt2"/>
                </a:solidFill>
              </a:defRPr>
            </a:lvl4pPr>
            <a:lvl5pPr indent="-228600" lvl="4" marL="2286000" rtl="0" algn="l">
              <a:lnSpc>
                <a:spcPct val="100000"/>
              </a:lnSpc>
              <a:spcBef>
                <a:spcPts val="408"/>
              </a:spcBef>
              <a:spcAft>
                <a:spcPts val="0"/>
              </a:spcAft>
              <a:buClr>
                <a:schemeClr val="lt2"/>
              </a:buClr>
              <a:buSzPts val="950"/>
              <a:buNone/>
              <a:defRPr sz="950">
                <a:solidFill>
                  <a:schemeClr val="lt2"/>
                </a:solidFill>
              </a:defRPr>
            </a:lvl5pPr>
            <a:lvl6pPr indent="-342900" lvl="5" marL="2743200" rtl="0" algn="l">
              <a:lnSpc>
                <a:spcPct val="90000"/>
              </a:lnSpc>
              <a:spcBef>
                <a:spcPts val="408"/>
              </a:spcBef>
              <a:spcAft>
                <a:spcPts val="0"/>
              </a:spcAft>
              <a:buClr>
                <a:schemeClr val="dk1"/>
              </a:buClr>
              <a:buSzPts val="1800"/>
              <a:buChar char="‒"/>
              <a:defRPr/>
            </a:lvl6pPr>
            <a:lvl7pPr indent="-228600" lvl="6" marL="3200400" rtl="0" algn="l">
              <a:lnSpc>
                <a:spcPct val="90000"/>
              </a:lnSpc>
              <a:spcBef>
                <a:spcPts val="1225"/>
              </a:spcBef>
              <a:spcAft>
                <a:spcPts val="0"/>
              </a:spcAft>
              <a:buClr>
                <a:srgbClr val="323C46"/>
              </a:buClr>
              <a:buSzPts val="1800"/>
              <a:buNone/>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76" name="Google Shape;76;p10"/>
          <p:cNvSpPr txBox="1"/>
          <p:nvPr>
            <p:ph idx="6" type="body"/>
          </p:nvPr>
        </p:nvSpPr>
        <p:spPr>
          <a:xfrm>
            <a:off x="529199" y="1992681"/>
            <a:ext cx="4825800" cy="252000"/>
          </a:xfrm>
          <a:prstGeom prst="rect">
            <a:avLst/>
          </a:prstGeom>
          <a:noFill/>
          <a:ln>
            <a:noFill/>
          </a:ln>
        </p:spPr>
        <p:txBody>
          <a:bodyPr anchorCtr="0" anchor="t" bIns="0" lIns="0" spcFirstLastPara="1" rIns="0" wrap="square" tIns="0">
            <a:normAutofit/>
          </a:bodyPr>
          <a:lstStyle>
            <a:lvl1pPr indent="-228600" lvl="0" marL="457200" rtl="0" algn="l">
              <a:lnSpc>
                <a:spcPct val="100000"/>
              </a:lnSpc>
              <a:spcBef>
                <a:spcPts val="0"/>
              </a:spcBef>
              <a:spcAft>
                <a:spcPts val="0"/>
              </a:spcAft>
              <a:buClr>
                <a:schemeClr val="lt2"/>
              </a:buClr>
              <a:buSzPts val="950"/>
              <a:buNone/>
              <a:defRPr b="1" sz="950" cap="none">
                <a:solidFill>
                  <a:schemeClr val="lt2"/>
                </a:solidFill>
                <a:latin typeface="Arial"/>
                <a:ea typeface="Arial"/>
                <a:cs typeface="Arial"/>
                <a:sym typeface="Arial"/>
              </a:defRPr>
            </a:lvl1pPr>
            <a:lvl2pPr indent="-228600" lvl="1" marL="914400" rtl="0" algn="l">
              <a:lnSpc>
                <a:spcPct val="100000"/>
              </a:lnSpc>
              <a:spcBef>
                <a:spcPts val="408"/>
              </a:spcBef>
              <a:spcAft>
                <a:spcPts val="0"/>
              </a:spcAft>
              <a:buClr>
                <a:schemeClr val="lt1"/>
              </a:buClr>
              <a:buSzPts val="950"/>
              <a:buNone/>
              <a:defRPr>
                <a:solidFill>
                  <a:schemeClr val="lt1"/>
                </a:solidFill>
              </a:defRPr>
            </a:lvl2pPr>
            <a:lvl3pPr indent="-285750" lvl="2" marL="1371600" rtl="0" algn="l">
              <a:lnSpc>
                <a:spcPct val="100000"/>
              </a:lnSpc>
              <a:spcBef>
                <a:spcPts val="408"/>
              </a:spcBef>
              <a:spcAft>
                <a:spcPts val="0"/>
              </a:spcAft>
              <a:buSzPts val="900"/>
              <a:buChar char="›"/>
              <a:defRPr>
                <a:solidFill>
                  <a:schemeClr val="lt1"/>
                </a:solidFill>
              </a:defRPr>
            </a:lvl3pPr>
            <a:lvl4pPr indent="-285750" lvl="3" marL="1828800" rtl="0" algn="l">
              <a:lnSpc>
                <a:spcPct val="100000"/>
              </a:lnSpc>
              <a:spcBef>
                <a:spcPts val="408"/>
              </a:spcBef>
              <a:spcAft>
                <a:spcPts val="0"/>
              </a:spcAft>
              <a:buSzPts val="900"/>
              <a:buChar char="•"/>
              <a:defRPr>
                <a:solidFill>
                  <a:schemeClr val="lt1"/>
                </a:solidFill>
              </a:defRPr>
            </a:lvl4pPr>
            <a:lvl5pPr indent="-280670" lvl="4" marL="2286000" rtl="0" algn="l">
              <a:lnSpc>
                <a:spcPct val="100000"/>
              </a:lnSpc>
              <a:spcBef>
                <a:spcPts val="408"/>
              </a:spcBef>
              <a:spcAft>
                <a:spcPts val="0"/>
              </a:spcAft>
              <a:buClr>
                <a:schemeClr val="lt1"/>
              </a:buClr>
              <a:buSzPts val="820"/>
              <a:buChar char="•"/>
              <a:defRPr>
                <a:solidFill>
                  <a:schemeClr val="lt1"/>
                </a:solidFill>
              </a:defRPr>
            </a:lvl5pPr>
            <a:lvl6pPr indent="-342900" lvl="5" marL="2743200" rtl="0" algn="l">
              <a:lnSpc>
                <a:spcPct val="90000"/>
              </a:lnSpc>
              <a:spcBef>
                <a:spcPts val="408"/>
              </a:spcBef>
              <a:spcAft>
                <a:spcPts val="0"/>
              </a:spcAft>
              <a:buClr>
                <a:schemeClr val="dk1"/>
              </a:buClr>
              <a:buSzPts val="1800"/>
              <a:buChar char="‒"/>
              <a:defRPr/>
            </a:lvl6pPr>
            <a:lvl7pPr indent="-228600" lvl="6" marL="3200400" rtl="0" algn="l">
              <a:lnSpc>
                <a:spcPct val="90000"/>
              </a:lnSpc>
              <a:spcBef>
                <a:spcPts val="1225"/>
              </a:spcBef>
              <a:spcAft>
                <a:spcPts val="0"/>
              </a:spcAft>
              <a:buClr>
                <a:srgbClr val="323C46"/>
              </a:buClr>
              <a:buSzPts val="1800"/>
              <a:buNone/>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77" name="Google Shape;77;p10"/>
          <p:cNvSpPr txBox="1"/>
          <p:nvPr>
            <p:ph idx="7" type="body"/>
          </p:nvPr>
        </p:nvSpPr>
        <p:spPr>
          <a:xfrm>
            <a:off x="5354852" y="1992681"/>
            <a:ext cx="576000" cy="252000"/>
          </a:xfrm>
          <a:prstGeom prst="rect">
            <a:avLst/>
          </a:prstGeom>
          <a:noFill/>
          <a:ln>
            <a:noFill/>
          </a:ln>
        </p:spPr>
        <p:txBody>
          <a:bodyPr anchorCtr="0" anchor="t" bIns="0" lIns="0" spcFirstLastPara="1" rIns="0" wrap="square" tIns="0">
            <a:normAutofit/>
          </a:bodyPr>
          <a:lstStyle>
            <a:lvl1pPr indent="-228600" lvl="0" marL="457200" rtl="0" algn="r">
              <a:lnSpc>
                <a:spcPct val="100000"/>
              </a:lnSpc>
              <a:spcBef>
                <a:spcPts val="0"/>
              </a:spcBef>
              <a:spcAft>
                <a:spcPts val="0"/>
              </a:spcAft>
              <a:buClr>
                <a:schemeClr val="lt2"/>
              </a:buClr>
              <a:buSzPts val="950"/>
              <a:buNone/>
              <a:defRPr b="0">
                <a:solidFill>
                  <a:schemeClr val="lt2"/>
                </a:solidFill>
              </a:defRPr>
            </a:lvl1pPr>
            <a:lvl2pPr indent="-228600" lvl="1" marL="914400" rtl="0" algn="l">
              <a:lnSpc>
                <a:spcPct val="100000"/>
              </a:lnSpc>
              <a:spcBef>
                <a:spcPts val="408"/>
              </a:spcBef>
              <a:spcAft>
                <a:spcPts val="0"/>
              </a:spcAft>
              <a:buClr>
                <a:schemeClr val="lt2"/>
              </a:buClr>
              <a:buSzPts val="950"/>
              <a:buNone/>
              <a:defRPr>
                <a:solidFill>
                  <a:schemeClr val="lt2"/>
                </a:solidFill>
              </a:defRPr>
            </a:lvl2pPr>
            <a:lvl3pPr indent="-285750" lvl="2" marL="1371600" rtl="0" algn="l">
              <a:lnSpc>
                <a:spcPct val="100000"/>
              </a:lnSpc>
              <a:spcBef>
                <a:spcPts val="408"/>
              </a:spcBef>
              <a:spcAft>
                <a:spcPts val="0"/>
              </a:spcAft>
              <a:buSzPts val="900"/>
              <a:buChar char="›"/>
              <a:defRPr>
                <a:solidFill>
                  <a:schemeClr val="lt2"/>
                </a:solidFill>
              </a:defRPr>
            </a:lvl3pPr>
            <a:lvl4pPr indent="-285750" lvl="3" marL="1828800" rtl="0" algn="l">
              <a:lnSpc>
                <a:spcPct val="100000"/>
              </a:lnSpc>
              <a:spcBef>
                <a:spcPts val="408"/>
              </a:spcBef>
              <a:spcAft>
                <a:spcPts val="0"/>
              </a:spcAft>
              <a:buSzPts val="900"/>
              <a:buChar char="•"/>
              <a:defRPr>
                <a:solidFill>
                  <a:schemeClr val="lt2"/>
                </a:solidFill>
              </a:defRPr>
            </a:lvl4pPr>
            <a:lvl5pPr indent="-228600" lvl="4" marL="2286000" rtl="0" algn="l">
              <a:lnSpc>
                <a:spcPct val="100000"/>
              </a:lnSpc>
              <a:spcBef>
                <a:spcPts val="408"/>
              </a:spcBef>
              <a:spcAft>
                <a:spcPts val="0"/>
              </a:spcAft>
              <a:buClr>
                <a:schemeClr val="lt2"/>
              </a:buClr>
              <a:buSzPts val="950"/>
              <a:buNone/>
              <a:defRPr sz="950">
                <a:solidFill>
                  <a:schemeClr val="lt2"/>
                </a:solidFill>
              </a:defRPr>
            </a:lvl5pPr>
            <a:lvl6pPr indent="-342900" lvl="5" marL="2743200" rtl="0" algn="l">
              <a:lnSpc>
                <a:spcPct val="90000"/>
              </a:lnSpc>
              <a:spcBef>
                <a:spcPts val="408"/>
              </a:spcBef>
              <a:spcAft>
                <a:spcPts val="0"/>
              </a:spcAft>
              <a:buClr>
                <a:schemeClr val="dk1"/>
              </a:buClr>
              <a:buSzPts val="1800"/>
              <a:buChar char="‒"/>
              <a:defRPr/>
            </a:lvl6pPr>
            <a:lvl7pPr indent="-228600" lvl="6" marL="3200400" rtl="0" algn="l">
              <a:lnSpc>
                <a:spcPct val="90000"/>
              </a:lnSpc>
              <a:spcBef>
                <a:spcPts val="1225"/>
              </a:spcBef>
              <a:spcAft>
                <a:spcPts val="0"/>
              </a:spcAft>
              <a:buClr>
                <a:srgbClr val="323C46"/>
              </a:buClr>
              <a:buSzPts val="1800"/>
              <a:buNone/>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78" name="Google Shape;78;p10"/>
          <p:cNvSpPr txBox="1"/>
          <p:nvPr>
            <p:ph idx="8" type="body"/>
          </p:nvPr>
        </p:nvSpPr>
        <p:spPr>
          <a:xfrm>
            <a:off x="529199" y="4247667"/>
            <a:ext cx="4825800" cy="252000"/>
          </a:xfrm>
          <a:prstGeom prst="rect">
            <a:avLst/>
          </a:prstGeom>
          <a:noFill/>
          <a:ln>
            <a:noFill/>
          </a:ln>
        </p:spPr>
        <p:txBody>
          <a:bodyPr anchorCtr="0" anchor="t" bIns="0" lIns="0" spcFirstLastPara="1" rIns="0" wrap="square" tIns="0">
            <a:normAutofit/>
          </a:bodyPr>
          <a:lstStyle>
            <a:lvl1pPr indent="-228600" lvl="0" marL="457200" rtl="0" algn="l">
              <a:lnSpc>
                <a:spcPct val="100000"/>
              </a:lnSpc>
              <a:spcBef>
                <a:spcPts val="0"/>
              </a:spcBef>
              <a:spcAft>
                <a:spcPts val="0"/>
              </a:spcAft>
              <a:buClr>
                <a:schemeClr val="lt2"/>
              </a:buClr>
              <a:buSzPts val="950"/>
              <a:buNone/>
              <a:defRPr b="1" sz="950" cap="none">
                <a:solidFill>
                  <a:schemeClr val="lt2"/>
                </a:solidFill>
                <a:latin typeface="Arial"/>
                <a:ea typeface="Arial"/>
                <a:cs typeface="Arial"/>
                <a:sym typeface="Arial"/>
              </a:defRPr>
            </a:lvl1pPr>
            <a:lvl2pPr indent="-228600" lvl="1" marL="914400" rtl="0" algn="l">
              <a:lnSpc>
                <a:spcPct val="100000"/>
              </a:lnSpc>
              <a:spcBef>
                <a:spcPts val="408"/>
              </a:spcBef>
              <a:spcAft>
                <a:spcPts val="0"/>
              </a:spcAft>
              <a:buClr>
                <a:schemeClr val="lt1"/>
              </a:buClr>
              <a:buSzPts val="950"/>
              <a:buNone/>
              <a:defRPr>
                <a:solidFill>
                  <a:schemeClr val="lt1"/>
                </a:solidFill>
              </a:defRPr>
            </a:lvl2pPr>
            <a:lvl3pPr indent="-285750" lvl="2" marL="1371600" rtl="0" algn="l">
              <a:lnSpc>
                <a:spcPct val="100000"/>
              </a:lnSpc>
              <a:spcBef>
                <a:spcPts val="408"/>
              </a:spcBef>
              <a:spcAft>
                <a:spcPts val="0"/>
              </a:spcAft>
              <a:buSzPts val="900"/>
              <a:buChar char="›"/>
              <a:defRPr>
                <a:solidFill>
                  <a:schemeClr val="lt1"/>
                </a:solidFill>
              </a:defRPr>
            </a:lvl3pPr>
            <a:lvl4pPr indent="-285750" lvl="3" marL="1828800" rtl="0" algn="l">
              <a:lnSpc>
                <a:spcPct val="100000"/>
              </a:lnSpc>
              <a:spcBef>
                <a:spcPts val="408"/>
              </a:spcBef>
              <a:spcAft>
                <a:spcPts val="0"/>
              </a:spcAft>
              <a:buSzPts val="900"/>
              <a:buChar char="•"/>
              <a:defRPr>
                <a:solidFill>
                  <a:schemeClr val="lt1"/>
                </a:solidFill>
              </a:defRPr>
            </a:lvl4pPr>
            <a:lvl5pPr indent="-280670" lvl="4" marL="2286000" rtl="0" algn="l">
              <a:lnSpc>
                <a:spcPct val="100000"/>
              </a:lnSpc>
              <a:spcBef>
                <a:spcPts val="408"/>
              </a:spcBef>
              <a:spcAft>
                <a:spcPts val="0"/>
              </a:spcAft>
              <a:buClr>
                <a:schemeClr val="lt1"/>
              </a:buClr>
              <a:buSzPts val="820"/>
              <a:buChar char="•"/>
              <a:defRPr>
                <a:solidFill>
                  <a:schemeClr val="lt1"/>
                </a:solidFill>
              </a:defRPr>
            </a:lvl5pPr>
            <a:lvl6pPr indent="-342900" lvl="5" marL="2743200" rtl="0" algn="l">
              <a:lnSpc>
                <a:spcPct val="90000"/>
              </a:lnSpc>
              <a:spcBef>
                <a:spcPts val="408"/>
              </a:spcBef>
              <a:spcAft>
                <a:spcPts val="0"/>
              </a:spcAft>
              <a:buClr>
                <a:schemeClr val="dk1"/>
              </a:buClr>
              <a:buSzPts val="1800"/>
              <a:buChar char="‒"/>
              <a:defRPr/>
            </a:lvl6pPr>
            <a:lvl7pPr indent="-228600" lvl="6" marL="3200400" rtl="0" algn="l">
              <a:lnSpc>
                <a:spcPct val="90000"/>
              </a:lnSpc>
              <a:spcBef>
                <a:spcPts val="1225"/>
              </a:spcBef>
              <a:spcAft>
                <a:spcPts val="0"/>
              </a:spcAft>
              <a:buClr>
                <a:srgbClr val="323C46"/>
              </a:buClr>
              <a:buSzPts val="1800"/>
              <a:buNone/>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79" name="Google Shape;79;p10"/>
          <p:cNvSpPr txBox="1"/>
          <p:nvPr>
            <p:ph idx="9" type="body"/>
          </p:nvPr>
        </p:nvSpPr>
        <p:spPr>
          <a:xfrm>
            <a:off x="5354852" y="4247667"/>
            <a:ext cx="576000" cy="252000"/>
          </a:xfrm>
          <a:prstGeom prst="rect">
            <a:avLst/>
          </a:prstGeom>
          <a:noFill/>
          <a:ln>
            <a:noFill/>
          </a:ln>
        </p:spPr>
        <p:txBody>
          <a:bodyPr anchorCtr="0" anchor="t" bIns="0" lIns="0" spcFirstLastPara="1" rIns="0" wrap="square" tIns="0">
            <a:normAutofit/>
          </a:bodyPr>
          <a:lstStyle>
            <a:lvl1pPr indent="-228600" lvl="0" marL="457200" rtl="0" algn="r">
              <a:lnSpc>
                <a:spcPct val="100000"/>
              </a:lnSpc>
              <a:spcBef>
                <a:spcPts val="0"/>
              </a:spcBef>
              <a:spcAft>
                <a:spcPts val="0"/>
              </a:spcAft>
              <a:buClr>
                <a:schemeClr val="lt2"/>
              </a:buClr>
              <a:buSzPts val="950"/>
              <a:buNone/>
              <a:defRPr b="0">
                <a:solidFill>
                  <a:schemeClr val="lt2"/>
                </a:solidFill>
              </a:defRPr>
            </a:lvl1pPr>
            <a:lvl2pPr indent="-228600" lvl="1" marL="914400" rtl="0" algn="l">
              <a:lnSpc>
                <a:spcPct val="100000"/>
              </a:lnSpc>
              <a:spcBef>
                <a:spcPts val="408"/>
              </a:spcBef>
              <a:spcAft>
                <a:spcPts val="0"/>
              </a:spcAft>
              <a:buClr>
                <a:schemeClr val="lt2"/>
              </a:buClr>
              <a:buSzPts val="950"/>
              <a:buNone/>
              <a:defRPr>
                <a:solidFill>
                  <a:schemeClr val="lt2"/>
                </a:solidFill>
              </a:defRPr>
            </a:lvl2pPr>
            <a:lvl3pPr indent="-285750" lvl="2" marL="1371600" rtl="0" algn="l">
              <a:lnSpc>
                <a:spcPct val="100000"/>
              </a:lnSpc>
              <a:spcBef>
                <a:spcPts val="408"/>
              </a:spcBef>
              <a:spcAft>
                <a:spcPts val="0"/>
              </a:spcAft>
              <a:buSzPts val="900"/>
              <a:buChar char="›"/>
              <a:defRPr>
                <a:solidFill>
                  <a:schemeClr val="lt2"/>
                </a:solidFill>
              </a:defRPr>
            </a:lvl3pPr>
            <a:lvl4pPr indent="-285750" lvl="3" marL="1828800" rtl="0" algn="l">
              <a:lnSpc>
                <a:spcPct val="100000"/>
              </a:lnSpc>
              <a:spcBef>
                <a:spcPts val="408"/>
              </a:spcBef>
              <a:spcAft>
                <a:spcPts val="0"/>
              </a:spcAft>
              <a:buSzPts val="900"/>
              <a:buChar char="•"/>
              <a:defRPr>
                <a:solidFill>
                  <a:schemeClr val="lt2"/>
                </a:solidFill>
              </a:defRPr>
            </a:lvl4pPr>
            <a:lvl5pPr indent="-228600" lvl="4" marL="2286000" rtl="0" algn="l">
              <a:lnSpc>
                <a:spcPct val="100000"/>
              </a:lnSpc>
              <a:spcBef>
                <a:spcPts val="408"/>
              </a:spcBef>
              <a:spcAft>
                <a:spcPts val="0"/>
              </a:spcAft>
              <a:buClr>
                <a:schemeClr val="lt2"/>
              </a:buClr>
              <a:buSzPts val="950"/>
              <a:buNone/>
              <a:defRPr sz="950">
                <a:solidFill>
                  <a:schemeClr val="lt2"/>
                </a:solidFill>
              </a:defRPr>
            </a:lvl5pPr>
            <a:lvl6pPr indent="-342900" lvl="5" marL="2743200" rtl="0" algn="l">
              <a:lnSpc>
                <a:spcPct val="90000"/>
              </a:lnSpc>
              <a:spcBef>
                <a:spcPts val="408"/>
              </a:spcBef>
              <a:spcAft>
                <a:spcPts val="0"/>
              </a:spcAft>
              <a:buClr>
                <a:schemeClr val="dk1"/>
              </a:buClr>
              <a:buSzPts val="1800"/>
              <a:buChar char="‒"/>
              <a:defRPr/>
            </a:lvl6pPr>
            <a:lvl7pPr indent="-228600" lvl="6" marL="3200400" rtl="0" algn="l">
              <a:lnSpc>
                <a:spcPct val="90000"/>
              </a:lnSpc>
              <a:spcBef>
                <a:spcPts val="1225"/>
              </a:spcBef>
              <a:spcAft>
                <a:spcPts val="0"/>
              </a:spcAft>
              <a:buClr>
                <a:srgbClr val="323C46"/>
              </a:buClr>
              <a:buSzPts val="1800"/>
              <a:buNone/>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20" Type="http://schemas.openxmlformats.org/officeDocument/2006/relationships/slideLayout" Target="../slideLayouts/slideLayout2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22" Type="http://schemas.openxmlformats.org/officeDocument/2006/relationships/slideLayout" Target="../slideLayouts/slideLayout22.xml"/><Relationship Id="rId44" Type="http://schemas.openxmlformats.org/officeDocument/2006/relationships/slideLayout" Target="../slideLayouts/slideLayout44.xml"/><Relationship Id="rId21" Type="http://schemas.openxmlformats.org/officeDocument/2006/relationships/slideLayout" Target="../slideLayouts/slideLayout21.xml"/><Relationship Id="rId43" Type="http://schemas.openxmlformats.org/officeDocument/2006/relationships/slideLayout" Target="../slideLayouts/slideLayout43.xml"/><Relationship Id="rId24" Type="http://schemas.openxmlformats.org/officeDocument/2006/relationships/slideLayout" Target="../slideLayouts/slideLayout24.xml"/><Relationship Id="rId46" Type="http://schemas.openxmlformats.org/officeDocument/2006/relationships/theme" Target="../theme/theme2.xml"/><Relationship Id="rId23" Type="http://schemas.openxmlformats.org/officeDocument/2006/relationships/slideLayout" Target="../slideLayouts/slideLayout23.xml"/><Relationship Id="rId45" Type="http://schemas.openxmlformats.org/officeDocument/2006/relationships/slideLayout" Target="../slideLayouts/slideLayout45.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37" Type="http://schemas.openxmlformats.org/officeDocument/2006/relationships/slideLayout" Target="../slideLayouts/slideLayout37.xml"/><Relationship Id="rId14" Type="http://schemas.openxmlformats.org/officeDocument/2006/relationships/slideLayout" Target="../slideLayouts/slideLayout14.xml"/><Relationship Id="rId36" Type="http://schemas.openxmlformats.org/officeDocument/2006/relationships/slideLayout" Target="../slideLayouts/slideLayout36.xml"/><Relationship Id="rId17" Type="http://schemas.openxmlformats.org/officeDocument/2006/relationships/slideLayout" Target="../slideLayouts/slideLayout17.xml"/><Relationship Id="rId39" Type="http://schemas.openxmlformats.org/officeDocument/2006/relationships/slideLayout" Target="../slideLayouts/slideLayout39.xml"/><Relationship Id="rId16" Type="http://schemas.openxmlformats.org/officeDocument/2006/relationships/slideLayout" Target="../slideLayouts/slideLayout16.xml"/><Relationship Id="rId38" Type="http://schemas.openxmlformats.org/officeDocument/2006/relationships/slideLayout" Target="../slideLayouts/slideLayout38.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173036" y="479426"/>
            <a:ext cx="8348400" cy="274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1400"/>
              <a:buFont typeface="Arial Black"/>
              <a:buNone/>
              <a:defRPr b="0" i="0" sz="1400" u="none" cap="none" strike="noStrike">
                <a:solidFill>
                  <a:schemeClr val="dk1"/>
                </a:solidFill>
                <a:latin typeface="Arial Black"/>
                <a:ea typeface="Arial Black"/>
                <a:cs typeface="Arial Black"/>
                <a:sym typeface="Arial Black"/>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7" name="Google Shape;7;p1"/>
          <p:cNvSpPr txBox="1"/>
          <p:nvPr/>
        </p:nvSpPr>
        <p:spPr>
          <a:xfrm>
            <a:off x="129601" y="4951265"/>
            <a:ext cx="3187500" cy="166200"/>
          </a:xfrm>
          <a:prstGeom prst="rect">
            <a:avLst/>
          </a:prstGeom>
          <a:noFill/>
          <a:ln>
            <a:noFill/>
          </a:ln>
        </p:spPr>
        <p:txBody>
          <a:bodyPr anchorCtr="0" anchor="ctr" bIns="28800" lIns="36000" spcFirstLastPara="1" rIns="36000" wrap="square" tIns="36000">
            <a:noAutofit/>
          </a:bodyPr>
          <a:lstStyle/>
          <a:p>
            <a:pPr indent="0" lvl="0" marL="0" marR="0" rtl="0" algn="l">
              <a:lnSpc>
                <a:spcPct val="100000"/>
              </a:lnSpc>
              <a:spcBef>
                <a:spcPts val="0"/>
              </a:spcBef>
              <a:spcAft>
                <a:spcPts val="0"/>
              </a:spcAft>
              <a:buClr>
                <a:schemeClr val="dk1"/>
              </a:buClr>
              <a:buSzPts val="500"/>
              <a:buFont typeface="Arial"/>
              <a:buNone/>
            </a:pPr>
            <a:r>
              <a:rPr b="0" i="0" lang="en" sz="500" u="none" cap="none" strike="noStrike">
                <a:solidFill>
                  <a:schemeClr val="dk1"/>
                </a:solidFill>
                <a:latin typeface="Arial"/>
                <a:ea typeface="Arial"/>
                <a:cs typeface="Arial"/>
                <a:sym typeface="Arial"/>
              </a:rPr>
              <a:t>Ardian Americas Infrastructure – Confidential</a:t>
            </a:r>
            <a:endParaRPr b="0" i="0" sz="500" u="none" cap="none" strike="noStrike">
              <a:solidFill>
                <a:schemeClr val="dk1"/>
              </a:solidFill>
              <a:latin typeface="Arial"/>
              <a:ea typeface="Arial"/>
              <a:cs typeface="Arial"/>
              <a:sym typeface="Arial"/>
            </a:endParaRPr>
          </a:p>
        </p:txBody>
      </p:sp>
      <p:sp>
        <p:nvSpPr>
          <p:cNvPr id="8" name="Google Shape;8;p1"/>
          <p:cNvSpPr txBox="1"/>
          <p:nvPr>
            <p:ph idx="11" type="ftr"/>
          </p:nvPr>
        </p:nvSpPr>
        <p:spPr>
          <a:xfrm>
            <a:off x="173037" y="4582718"/>
            <a:ext cx="8351100" cy="274500"/>
          </a:xfrm>
          <a:prstGeom prst="rect">
            <a:avLst/>
          </a:prstGeom>
          <a:noFill/>
          <a:ln>
            <a:noFill/>
          </a:ln>
        </p:spPr>
        <p:txBody>
          <a:bodyPr anchorCtr="0" anchor="t" bIns="0" lIns="0" spcFirstLastPara="1" rIns="0" wrap="square" tIns="0">
            <a:noAutofit/>
          </a:bodyPr>
          <a:lstStyle>
            <a:lvl1pPr lvl="0" marR="0" rtl="0" algn="l">
              <a:spcBef>
                <a:spcPts val="0"/>
              </a:spcBef>
              <a:spcAft>
                <a:spcPts val="0"/>
              </a:spcAft>
              <a:buSzPts val="1400"/>
              <a:buNone/>
              <a:defRPr b="0" i="0" sz="500" u="none" cap="none" strike="noStrike">
                <a:solidFill>
                  <a:schemeClr val="dk1"/>
                </a:solidFill>
                <a:latin typeface="Poppins"/>
                <a:ea typeface="Poppins"/>
                <a:cs typeface="Poppins"/>
                <a:sym typeface="Poppins"/>
              </a:defRPr>
            </a:lvl1pPr>
            <a:lvl2pPr lvl="1" marR="0" rtl="0" algn="l">
              <a:spcBef>
                <a:spcPts val="0"/>
              </a:spcBef>
              <a:spcAft>
                <a:spcPts val="0"/>
              </a:spcAft>
              <a:buSzPts val="1400"/>
              <a:buNone/>
              <a:defRPr b="0" i="0" sz="1225"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225"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225"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225"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225"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225"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225"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225" u="none" cap="none" strike="noStrike">
                <a:solidFill>
                  <a:schemeClr val="dk1"/>
                </a:solidFill>
                <a:latin typeface="Arial"/>
                <a:ea typeface="Arial"/>
                <a:cs typeface="Arial"/>
                <a:sym typeface="Arial"/>
              </a:defRPr>
            </a:lvl9pPr>
          </a:lstStyle>
          <a:p/>
        </p:txBody>
      </p:sp>
      <p:sp>
        <p:nvSpPr>
          <p:cNvPr id="9" name="Google Shape;9;p1"/>
          <p:cNvSpPr txBox="1"/>
          <p:nvPr>
            <p:ph idx="1" type="body"/>
          </p:nvPr>
        </p:nvSpPr>
        <p:spPr>
          <a:xfrm>
            <a:off x="173038" y="1295402"/>
            <a:ext cx="8351100" cy="3198600"/>
          </a:xfrm>
          <a:prstGeom prst="rect">
            <a:avLst/>
          </a:prstGeom>
          <a:noFill/>
          <a:ln>
            <a:noFill/>
          </a:ln>
        </p:spPr>
        <p:txBody>
          <a:bodyPr anchorCtr="0" anchor="t" bIns="0" lIns="0" spcFirstLastPara="1" rIns="0" wrap="square" tIns="0">
            <a:normAutofit/>
          </a:bodyPr>
          <a:lstStyle>
            <a:lvl1pPr indent="-228600" lvl="0" marL="457200" marR="0" rtl="0" algn="l">
              <a:lnSpc>
                <a:spcPct val="100000"/>
              </a:lnSpc>
              <a:spcBef>
                <a:spcPts val="0"/>
              </a:spcBef>
              <a:spcAft>
                <a:spcPts val="0"/>
              </a:spcAft>
              <a:buClr>
                <a:schemeClr val="lt1"/>
              </a:buClr>
              <a:buSzPts val="950"/>
              <a:buFont typeface="Arial"/>
              <a:buNone/>
              <a:defRPr b="1" i="0" sz="950" u="none" cap="none" strike="noStrike">
                <a:solidFill>
                  <a:schemeClr val="lt1"/>
                </a:solidFill>
                <a:latin typeface="Arial"/>
                <a:ea typeface="Arial"/>
                <a:cs typeface="Arial"/>
                <a:sym typeface="Arial"/>
              </a:defRPr>
            </a:lvl1pPr>
            <a:lvl2pPr indent="-228600" lvl="1" marL="914400" marR="0" rtl="0" algn="l">
              <a:lnSpc>
                <a:spcPct val="100000"/>
              </a:lnSpc>
              <a:spcBef>
                <a:spcPts val="408"/>
              </a:spcBef>
              <a:spcAft>
                <a:spcPts val="0"/>
              </a:spcAft>
              <a:buClr>
                <a:srgbClr val="323C46"/>
              </a:buClr>
              <a:buSzPts val="950"/>
              <a:buFont typeface="Arial"/>
              <a:buNone/>
              <a:defRPr b="1" i="0" sz="950" u="none" cap="none" strike="noStrike">
                <a:solidFill>
                  <a:srgbClr val="323C46"/>
                </a:solidFill>
                <a:latin typeface="Arial"/>
                <a:ea typeface="Arial"/>
                <a:cs typeface="Arial"/>
                <a:sym typeface="Arial"/>
              </a:defRPr>
            </a:lvl2pPr>
            <a:lvl3pPr indent="-285750" lvl="2" marL="1371600" marR="0" rtl="0" algn="l">
              <a:lnSpc>
                <a:spcPct val="100000"/>
              </a:lnSpc>
              <a:spcBef>
                <a:spcPts val="408"/>
              </a:spcBef>
              <a:spcAft>
                <a:spcPts val="0"/>
              </a:spcAft>
              <a:buClr>
                <a:schemeClr val="lt1"/>
              </a:buClr>
              <a:buSzPts val="900"/>
              <a:buFont typeface="Arial"/>
              <a:buChar char="›"/>
              <a:defRPr b="0" i="0" sz="900" u="none" cap="none" strike="noStrike">
                <a:solidFill>
                  <a:schemeClr val="dk1"/>
                </a:solidFill>
                <a:latin typeface="Arial"/>
                <a:ea typeface="Arial"/>
                <a:cs typeface="Arial"/>
                <a:sym typeface="Arial"/>
              </a:defRPr>
            </a:lvl3pPr>
            <a:lvl4pPr indent="-285750" lvl="3" marL="1828800" marR="0" rtl="0" algn="l">
              <a:lnSpc>
                <a:spcPct val="100000"/>
              </a:lnSpc>
              <a:spcBef>
                <a:spcPts val="408"/>
              </a:spcBef>
              <a:spcAft>
                <a:spcPts val="0"/>
              </a:spcAft>
              <a:buClr>
                <a:schemeClr val="lt1"/>
              </a:buClr>
              <a:buSzPts val="900"/>
              <a:buFont typeface="Arial"/>
              <a:buChar char="•"/>
              <a:defRPr b="0" i="0" sz="900" u="none" cap="none" strike="noStrike">
                <a:solidFill>
                  <a:schemeClr val="dk1"/>
                </a:solidFill>
                <a:latin typeface="Arial"/>
                <a:ea typeface="Arial"/>
                <a:cs typeface="Arial"/>
                <a:sym typeface="Arial"/>
              </a:defRPr>
            </a:lvl4pPr>
            <a:lvl5pPr indent="-280670" lvl="4" marL="2286000" marR="0" rtl="0" algn="l">
              <a:lnSpc>
                <a:spcPct val="100000"/>
              </a:lnSpc>
              <a:spcBef>
                <a:spcPts val="408"/>
              </a:spcBef>
              <a:spcAft>
                <a:spcPts val="0"/>
              </a:spcAft>
              <a:buClr>
                <a:srgbClr val="323C46"/>
              </a:buClr>
              <a:buSzPts val="820"/>
              <a:buFont typeface="Arial"/>
              <a:buChar char="•"/>
              <a:defRPr b="0" i="0" sz="820" u="none" cap="none" strike="noStrike">
                <a:solidFill>
                  <a:srgbClr val="323C46"/>
                </a:solidFill>
                <a:latin typeface="Arial"/>
                <a:ea typeface="Arial"/>
                <a:cs typeface="Arial"/>
                <a:sym typeface="Arial"/>
              </a:defRPr>
            </a:lvl5pPr>
            <a:lvl6pPr indent="-285750" lvl="5" marL="2743200" marR="0" rtl="0" algn="l">
              <a:lnSpc>
                <a:spcPct val="90000"/>
              </a:lnSpc>
              <a:spcBef>
                <a:spcPts val="408"/>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6pPr>
            <a:lvl7pPr indent="-228600" lvl="6" marL="3200400" marR="0" rtl="0" algn="l">
              <a:lnSpc>
                <a:spcPct val="90000"/>
              </a:lnSpc>
              <a:spcBef>
                <a:spcPts val="1225"/>
              </a:spcBef>
              <a:spcAft>
                <a:spcPts val="0"/>
              </a:spcAft>
              <a:buClr>
                <a:srgbClr val="323C46"/>
              </a:buClr>
              <a:buSzPts val="900"/>
              <a:buFont typeface="Arial"/>
              <a:buNone/>
              <a:defRPr b="0" i="0" sz="900" u="none" cap="none" strike="noStrike">
                <a:solidFill>
                  <a:srgbClr val="323C46"/>
                </a:solidFill>
                <a:latin typeface="Arial"/>
                <a:ea typeface="Arial"/>
                <a:cs typeface="Arial"/>
                <a:sym typeface="Arial"/>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9pPr>
          </a:lstStyle>
          <a:p/>
        </p:txBody>
      </p:sp>
      <p:sp>
        <p:nvSpPr>
          <p:cNvPr id="10" name="Google Shape;10;p1"/>
          <p:cNvSpPr txBox="1"/>
          <p:nvPr>
            <p:ph idx="12" type="sldNum"/>
          </p:nvPr>
        </p:nvSpPr>
        <p:spPr>
          <a:xfrm>
            <a:off x="176213" y="122270"/>
            <a:ext cx="143100" cy="171300"/>
          </a:xfrm>
          <a:prstGeom prst="rect">
            <a:avLst/>
          </a:prstGeom>
          <a:noFill/>
          <a:ln>
            <a:noFill/>
          </a:ln>
        </p:spPr>
        <p:txBody>
          <a:bodyPr anchorCtr="0" anchor="ctr" bIns="0" lIns="0" spcFirstLastPara="1" rIns="0" wrap="square" tIns="0">
            <a:noAutofit/>
          </a:bodyPr>
          <a:lstStyle>
            <a:lvl1pPr indent="0" lvl="0" marL="0" marR="0" rtl="0" algn="ctr">
              <a:spcBef>
                <a:spcPts val="0"/>
              </a:spcBef>
              <a:buNone/>
              <a:defRPr b="0" i="0" sz="600" u="none" cap="none" strike="noStrike">
                <a:solidFill>
                  <a:schemeClr val="lt1"/>
                </a:solidFill>
                <a:latin typeface="Arial"/>
                <a:ea typeface="Arial"/>
                <a:cs typeface="Arial"/>
                <a:sym typeface="Arial"/>
              </a:defRPr>
            </a:lvl1pPr>
            <a:lvl2pPr indent="0" lvl="1" marL="0" marR="0" rtl="0" algn="ctr">
              <a:spcBef>
                <a:spcPts val="0"/>
              </a:spcBef>
              <a:buNone/>
              <a:defRPr b="0" i="0" sz="600" u="none" cap="none" strike="noStrike">
                <a:solidFill>
                  <a:schemeClr val="lt1"/>
                </a:solidFill>
                <a:latin typeface="Arial"/>
                <a:ea typeface="Arial"/>
                <a:cs typeface="Arial"/>
                <a:sym typeface="Arial"/>
              </a:defRPr>
            </a:lvl2pPr>
            <a:lvl3pPr indent="0" lvl="2" marL="0" marR="0" rtl="0" algn="ctr">
              <a:spcBef>
                <a:spcPts val="0"/>
              </a:spcBef>
              <a:buNone/>
              <a:defRPr b="0" i="0" sz="600" u="none" cap="none" strike="noStrike">
                <a:solidFill>
                  <a:schemeClr val="lt1"/>
                </a:solidFill>
                <a:latin typeface="Arial"/>
                <a:ea typeface="Arial"/>
                <a:cs typeface="Arial"/>
                <a:sym typeface="Arial"/>
              </a:defRPr>
            </a:lvl3pPr>
            <a:lvl4pPr indent="0" lvl="3" marL="0" marR="0" rtl="0" algn="ctr">
              <a:spcBef>
                <a:spcPts val="0"/>
              </a:spcBef>
              <a:buNone/>
              <a:defRPr b="0" i="0" sz="600" u="none" cap="none" strike="noStrike">
                <a:solidFill>
                  <a:schemeClr val="lt1"/>
                </a:solidFill>
                <a:latin typeface="Arial"/>
                <a:ea typeface="Arial"/>
                <a:cs typeface="Arial"/>
                <a:sym typeface="Arial"/>
              </a:defRPr>
            </a:lvl4pPr>
            <a:lvl5pPr indent="0" lvl="4" marL="0" marR="0" rtl="0" algn="ctr">
              <a:spcBef>
                <a:spcPts val="0"/>
              </a:spcBef>
              <a:buNone/>
              <a:defRPr b="0" i="0" sz="600" u="none" cap="none" strike="noStrike">
                <a:solidFill>
                  <a:schemeClr val="lt1"/>
                </a:solidFill>
                <a:latin typeface="Arial"/>
                <a:ea typeface="Arial"/>
                <a:cs typeface="Arial"/>
                <a:sym typeface="Arial"/>
              </a:defRPr>
            </a:lvl5pPr>
            <a:lvl6pPr indent="0" lvl="5" marL="0" marR="0" rtl="0" algn="ctr">
              <a:spcBef>
                <a:spcPts val="0"/>
              </a:spcBef>
              <a:buNone/>
              <a:defRPr b="0" i="0" sz="600" u="none" cap="none" strike="noStrike">
                <a:solidFill>
                  <a:schemeClr val="lt1"/>
                </a:solidFill>
                <a:latin typeface="Arial"/>
                <a:ea typeface="Arial"/>
                <a:cs typeface="Arial"/>
                <a:sym typeface="Arial"/>
              </a:defRPr>
            </a:lvl6pPr>
            <a:lvl7pPr indent="0" lvl="6" marL="0" marR="0" rtl="0" algn="ctr">
              <a:spcBef>
                <a:spcPts val="0"/>
              </a:spcBef>
              <a:buNone/>
              <a:defRPr b="0" i="0" sz="600" u="none" cap="none" strike="noStrike">
                <a:solidFill>
                  <a:schemeClr val="lt1"/>
                </a:solidFill>
                <a:latin typeface="Arial"/>
                <a:ea typeface="Arial"/>
                <a:cs typeface="Arial"/>
                <a:sym typeface="Arial"/>
              </a:defRPr>
            </a:lvl7pPr>
            <a:lvl8pPr indent="0" lvl="7" marL="0" marR="0" rtl="0" algn="ctr">
              <a:spcBef>
                <a:spcPts val="0"/>
              </a:spcBef>
              <a:buNone/>
              <a:defRPr b="0" i="0" sz="600" u="none" cap="none" strike="noStrike">
                <a:solidFill>
                  <a:schemeClr val="lt1"/>
                </a:solidFill>
                <a:latin typeface="Arial"/>
                <a:ea typeface="Arial"/>
                <a:cs typeface="Arial"/>
                <a:sym typeface="Arial"/>
              </a:defRPr>
            </a:lvl8pPr>
            <a:lvl9pPr indent="0" lvl="8" marL="0" marR="0" rtl="0" algn="ctr">
              <a:spcBef>
                <a:spcPts val="0"/>
              </a:spcBef>
              <a:buNone/>
              <a:defRPr b="0" i="0" sz="600" u="none" cap="none" strike="noStrike">
                <a:solidFill>
                  <a:schemeClr val="lt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cxnSp>
        <p:nvCxnSpPr>
          <p:cNvPr id="11" name="Google Shape;11;p1"/>
          <p:cNvCxnSpPr/>
          <p:nvPr/>
        </p:nvCxnSpPr>
        <p:spPr>
          <a:xfrm>
            <a:off x="175432" y="297402"/>
            <a:ext cx="144000" cy="0"/>
          </a:xfrm>
          <a:prstGeom prst="straightConnector1">
            <a:avLst/>
          </a:prstGeom>
          <a:noFill/>
          <a:ln cap="flat" cmpd="sng" w="12700">
            <a:solidFill>
              <a:schemeClr val="lt1"/>
            </a:solidFill>
            <a:prstDash val="solid"/>
            <a:miter lim="800000"/>
            <a:headEnd len="sm" w="sm" type="none"/>
            <a:tailEnd len="sm" w="sm" type="none"/>
          </a:ln>
        </p:spPr>
      </p:cxn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816">
          <p15:clr>
            <a:srgbClr val="F26B43"/>
          </p15:clr>
        </p15:guide>
        <p15:guide id="2" pos="5371">
          <p15:clr>
            <a:srgbClr val="F26B43"/>
          </p15:clr>
        </p15:guide>
        <p15:guide id="3" pos="636">
          <p15:clr>
            <a:srgbClr val="F26B43"/>
          </p15:clr>
        </p15:guide>
        <p15:guide id="4" pos="3737">
          <p15:clr>
            <a:srgbClr val="F26B43"/>
          </p15:clr>
        </p15:guide>
        <p15:guide id="5" orient="horz" pos="2837">
          <p15:clr>
            <a:srgbClr val="F26B43"/>
          </p15:clr>
        </p15:guide>
        <p15:guide id="6" pos="109">
          <p15:clr>
            <a:srgbClr val="F26B43"/>
          </p15:clr>
        </p15:guide>
        <p15:guide id="7" orient="horz" pos="477">
          <p15:clr>
            <a:srgbClr val="F26B43"/>
          </p15:clr>
        </p15:guide>
        <p15:guide id="8" orient="horz" pos="298">
          <p15:clr>
            <a:srgbClr val="F26B43"/>
          </p15:clr>
        </p15:guide>
        <p15:guide id="9" orient="horz" pos="185">
          <p15:clr>
            <a:srgbClr val="F26B43"/>
          </p15:clr>
        </p15:guide>
        <p15:guide id="10" orient="horz" pos="77">
          <p15:clr>
            <a:srgbClr val="F26B43"/>
          </p15:clr>
        </p15:guide>
        <p15:guide id="11" pos="332">
          <p15:clr>
            <a:srgbClr val="F26B43"/>
          </p15:clr>
        </p15:guide>
        <p15:guide id="12" pos="75">
          <p15:clr>
            <a:srgbClr val="F26B43"/>
          </p15:clr>
        </p15:guide>
        <p15:guide id="13" orient="horz" pos="3062">
          <p15:clr>
            <a:srgbClr val="F26B43"/>
          </p15:clr>
        </p15:guide>
        <p15:guide id="14" orient="horz" pos="3163">
          <p15:clr>
            <a:srgbClr val="F26B43"/>
          </p15:clr>
        </p15:guide>
        <p15:guide id="15" orient="horz" pos="654">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0.xml"/><Relationship Id="rId3" Type="http://schemas.openxmlformats.org/officeDocument/2006/relationships/image" Target="../media/image8.pn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1.xml"/><Relationship Id="rId3"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2.xml"/><Relationship Id="rId3" Type="http://schemas.openxmlformats.org/officeDocument/2006/relationships/image" Target="../media/image22.pn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3.xml"/><Relationship Id="rId3"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4.xml"/><Relationship Id="rId3"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5.xml"/><Relationship Id="rId3" Type="http://schemas.openxmlformats.org/officeDocument/2006/relationships/comments" Target="../comments/commen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6.xml"/><Relationship Id="rId3" Type="http://schemas.openxmlformats.org/officeDocument/2006/relationships/image" Target="../media/image2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7.xml"/><Relationship Id="rId3" Type="http://schemas.openxmlformats.org/officeDocument/2006/relationships/image" Target="../media/image34.png"/><Relationship Id="rId4" Type="http://schemas.openxmlformats.org/officeDocument/2006/relationships/image" Target="../media/image4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8.xml"/><Relationship Id="rId3" Type="http://schemas.openxmlformats.org/officeDocument/2006/relationships/image" Target="../media/image36.png"/><Relationship Id="rId4" Type="http://schemas.openxmlformats.org/officeDocument/2006/relationships/image" Target="../media/image40.png"/><Relationship Id="rId5" Type="http://schemas.openxmlformats.org/officeDocument/2006/relationships/image" Target="../media/image30.png"/><Relationship Id="rId6" Type="http://schemas.openxmlformats.org/officeDocument/2006/relationships/image" Target="../media/image3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9.xml"/><Relationship Id="rId3" Type="http://schemas.openxmlformats.org/officeDocument/2006/relationships/image" Target="../media/image24.png"/><Relationship Id="rId4" Type="http://schemas.openxmlformats.org/officeDocument/2006/relationships/image" Target="../media/image35.png"/><Relationship Id="rId5" Type="http://schemas.openxmlformats.org/officeDocument/2006/relationships/image" Target="../media/image4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21.xml"/><Relationship Id="rId3" Type="http://schemas.openxmlformats.org/officeDocument/2006/relationships/comments" Target="../comments/comment2.xml"/><Relationship Id="rId4" Type="http://schemas.openxmlformats.org/officeDocument/2006/relationships/image" Target="../media/image25.png"/><Relationship Id="rId5" Type="http://schemas.openxmlformats.org/officeDocument/2006/relationships/image" Target="../media/image3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22.xml"/><Relationship Id="rId3" Type="http://schemas.openxmlformats.org/officeDocument/2006/relationships/image" Target="../media/image20.png"/><Relationship Id="rId4" Type="http://schemas.openxmlformats.org/officeDocument/2006/relationships/image" Target="../media/image26.png"/><Relationship Id="rId5" Type="http://schemas.openxmlformats.org/officeDocument/2006/relationships/image" Target="../media/image23.png"/><Relationship Id="rId6" Type="http://schemas.openxmlformats.org/officeDocument/2006/relationships/image" Target="../media/image38.png"/><Relationship Id="rId7" Type="http://schemas.openxmlformats.org/officeDocument/2006/relationships/image" Target="../media/image28.png"/><Relationship Id="rId8" Type="http://schemas.openxmlformats.org/officeDocument/2006/relationships/image" Target="../media/image2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23.xml"/><Relationship Id="rId3" Type="http://schemas.openxmlformats.org/officeDocument/2006/relationships/comments" Target="../comments/comment3.xml"/><Relationship Id="rId4" Type="http://schemas.openxmlformats.org/officeDocument/2006/relationships/image" Target="../media/image37.png"/><Relationship Id="rId5" Type="http://schemas.openxmlformats.org/officeDocument/2006/relationships/image" Target="../media/image33.png"/><Relationship Id="rId6" Type="http://schemas.openxmlformats.org/officeDocument/2006/relationships/image" Target="../media/image3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5.xml"/><Relationship Id="rId3"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6.xml"/><Relationship Id="rId3" Type="http://schemas.openxmlformats.org/officeDocument/2006/relationships/image" Target="../media/image1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7.xml"/><Relationship Id="rId3" Type="http://schemas.openxmlformats.org/officeDocument/2006/relationships/image" Target="../media/image16.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8.xml"/><Relationship Id="rId3" Type="http://schemas.openxmlformats.org/officeDocument/2006/relationships/image" Target="../media/image14.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9.xml"/><Relationship Id="rId3" Type="http://schemas.openxmlformats.org/officeDocument/2006/relationships/image" Target="../media/image19.png"/><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5" name="Shape 505"/>
        <p:cNvGrpSpPr/>
        <p:nvPr/>
      </p:nvGrpSpPr>
      <p:grpSpPr>
        <a:xfrm>
          <a:off x="0" y="0"/>
          <a:ext cx="0" cy="0"/>
          <a:chOff x="0" y="0"/>
          <a:chExt cx="0" cy="0"/>
        </a:xfrm>
      </p:grpSpPr>
      <p:sp>
        <p:nvSpPr>
          <p:cNvPr id="506" name="Google Shape;506;p47"/>
          <p:cNvSpPr txBox="1"/>
          <p:nvPr>
            <p:ph idx="2" type="body"/>
          </p:nvPr>
        </p:nvSpPr>
        <p:spPr>
          <a:xfrm>
            <a:off x="544823" y="2382750"/>
            <a:ext cx="4548300" cy="1379700"/>
          </a:xfrm>
          <a:prstGeom prst="rect">
            <a:avLst/>
          </a:prstGeom>
          <a:noFill/>
          <a:ln>
            <a:noFill/>
          </a:ln>
        </p:spPr>
        <p:txBody>
          <a:bodyPr anchorCtr="0" anchor="t" bIns="0" lIns="0" spcFirstLastPara="1" rIns="0" wrap="square" tIns="0">
            <a:normAutofit/>
          </a:bodyPr>
          <a:lstStyle/>
          <a:p>
            <a:pPr indent="0" lvl="0" marL="0" rtl="0" algn="l">
              <a:lnSpc>
                <a:spcPct val="90000"/>
              </a:lnSpc>
              <a:spcBef>
                <a:spcPts val="0"/>
              </a:spcBef>
              <a:spcAft>
                <a:spcPts val="0"/>
              </a:spcAft>
              <a:buClr>
                <a:schemeClr val="lt2"/>
              </a:buClr>
              <a:buSzPts val="1800"/>
              <a:buFont typeface="Arial Black"/>
              <a:buNone/>
            </a:pPr>
            <a:r>
              <a:rPr lang="en" sz="1800">
                <a:latin typeface="Arial Black"/>
                <a:ea typeface="Arial Black"/>
                <a:cs typeface="Arial Black"/>
                <a:sym typeface="Arial Black"/>
              </a:rPr>
              <a:t>Vespucio Free-Flow Toll Collection </a:t>
            </a:r>
            <a:endParaRPr/>
          </a:p>
          <a:p>
            <a:pPr indent="0" lvl="0" marL="0" rtl="0" algn="l">
              <a:lnSpc>
                <a:spcPct val="100000"/>
              </a:lnSpc>
              <a:spcBef>
                <a:spcPts val="408"/>
              </a:spcBef>
              <a:spcAft>
                <a:spcPts val="0"/>
              </a:spcAft>
              <a:buClr>
                <a:schemeClr val="lt2"/>
              </a:buClr>
              <a:buSzPts val="1500"/>
              <a:buNone/>
            </a:pPr>
            <a:r>
              <a:t/>
            </a:r>
            <a:endParaRPr sz="1500"/>
          </a:p>
        </p:txBody>
      </p:sp>
      <p:sp>
        <p:nvSpPr>
          <p:cNvPr id="507" name="Google Shape;507;p47"/>
          <p:cNvSpPr txBox="1"/>
          <p:nvPr>
            <p:ph type="title"/>
          </p:nvPr>
        </p:nvSpPr>
        <p:spPr>
          <a:xfrm>
            <a:off x="544966" y="958709"/>
            <a:ext cx="5015100" cy="7059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Clr>
                <a:schemeClr val="lt2"/>
              </a:buClr>
              <a:buSzPts val="1800"/>
              <a:buFont typeface="Arial Black"/>
              <a:buNone/>
            </a:pPr>
            <a:r>
              <a:rPr lang="en" sz="1800">
                <a:latin typeface="Arial Black"/>
                <a:ea typeface="Arial Black"/>
                <a:cs typeface="Arial Black"/>
                <a:sym typeface="Arial Black"/>
              </a:rPr>
              <a:t>COLUMBIA ANALYTICS PROJECT:</a:t>
            </a:r>
            <a:endParaRPr sz="1800">
              <a:latin typeface="Arial Black"/>
              <a:ea typeface="Arial Black"/>
              <a:cs typeface="Arial Black"/>
              <a:sym typeface="Arial Black"/>
            </a:endParaRPr>
          </a:p>
          <a:p>
            <a:pPr indent="0" lvl="0" marL="0" rtl="0" algn="l">
              <a:lnSpc>
                <a:spcPct val="90000"/>
              </a:lnSpc>
              <a:spcBef>
                <a:spcPts val="0"/>
              </a:spcBef>
              <a:spcAft>
                <a:spcPts val="0"/>
              </a:spcAft>
              <a:buClr>
                <a:schemeClr val="lt2"/>
              </a:buClr>
              <a:buSzPts val="1800"/>
              <a:buFont typeface="Arial Black"/>
              <a:buNone/>
            </a:pPr>
            <a:r>
              <a:t/>
            </a:r>
            <a:endParaRPr sz="1800"/>
          </a:p>
        </p:txBody>
      </p:sp>
      <p:cxnSp>
        <p:nvCxnSpPr>
          <p:cNvPr id="508" name="Google Shape;508;p47"/>
          <p:cNvCxnSpPr/>
          <p:nvPr/>
        </p:nvCxnSpPr>
        <p:spPr>
          <a:xfrm>
            <a:off x="544830" y="2278877"/>
            <a:ext cx="4464000" cy="0"/>
          </a:xfrm>
          <a:prstGeom prst="straightConnector1">
            <a:avLst/>
          </a:prstGeom>
          <a:noFill/>
          <a:ln cap="flat" cmpd="sng" w="9525">
            <a:solidFill>
              <a:schemeClr val="lt2"/>
            </a:solidFill>
            <a:prstDash val="solid"/>
            <a:miter lim="800000"/>
            <a:headEnd len="sm" w="sm" type="none"/>
            <a:tailEnd len="sm" w="sm" type="none"/>
          </a:ln>
        </p:spPr>
      </p:cxnSp>
      <p:sp>
        <p:nvSpPr>
          <p:cNvPr id="509" name="Google Shape;509;p47"/>
          <p:cNvSpPr txBox="1"/>
          <p:nvPr>
            <p:ph idx="1" type="body"/>
          </p:nvPr>
        </p:nvSpPr>
        <p:spPr>
          <a:xfrm>
            <a:off x="544824" y="3438325"/>
            <a:ext cx="2333400" cy="920400"/>
          </a:xfrm>
          <a:prstGeom prst="rect">
            <a:avLst/>
          </a:prstGeom>
          <a:noFill/>
          <a:ln>
            <a:noFill/>
          </a:ln>
        </p:spPr>
        <p:txBody>
          <a:bodyPr anchorCtr="0" anchor="t" bIns="0" lIns="0" spcFirstLastPara="1" rIns="0" wrap="square" tIns="0">
            <a:normAutofit fontScale="55000" lnSpcReduction="20000"/>
          </a:bodyPr>
          <a:lstStyle/>
          <a:p>
            <a:pPr indent="0" lvl="0" marL="0" rtl="0" algn="l">
              <a:lnSpc>
                <a:spcPct val="100000"/>
              </a:lnSpc>
              <a:spcBef>
                <a:spcPts val="0"/>
              </a:spcBef>
              <a:spcAft>
                <a:spcPts val="0"/>
              </a:spcAft>
              <a:buClr>
                <a:schemeClr val="lt2"/>
              </a:buClr>
              <a:buSzPct val="52789"/>
              <a:buNone/>
            </a:pPr>
            <a:r>
              <a:rPr lang="en" sz="2273"/>
              <a:t>Michelle Peng</a:t>
            </a:r>
            <a:endParaRPr sz="2273"/>
          </a:p>
          <a:p>
            <a:pPr indent="0" lvl="0" marL="0" rtl="0" algn="l">
              <a:lnSpc>
                <a:spcPct val="100000"/>
              </a:lnSpc>
              <a:spcBef>
                <a:spcPts val="0"/>
              </a:spcBef>
              <a:spcAft>
                <a:spcPts val="0"/>
              </a:spcAft>
              <a:buClr>
                <a:schemeClr val="lt2"/>
              </a:buClr>
              <a:buSzPct val="52789"/>
              <a:buNone/>
            </a:pPr>
            <a:r>
              <a:rPr lang="en" sz="2273"/>
              <a:t>Kris Chen </a:t>
            </a:r>
            <a:endParaRPr sz="2273"/>
          </a:p>
          <a:p>
            <a:pPr indent="0" lvl="0" marL="0" rtl="0" algn="l">
              <a:lnSpc>
                <a:spcPct val="100000"/>
              </a:lnSpc>
              <a:spcBef>
                <a:spcPts val="0"/>
              </a:spcBef>
              <a:spcAft>
                <a:spcPts val="0"/>
              </a:spcAft>
              <a:buClr>
                <a:schemeClr val="lt2"/>
              </a:buClr>
              <a:buSzPct val="52789"/>
              <a:buNone/>
            </a:pPr>
            <a:r>
              <a:rPr lang="en" sz="2273"/>
              <a:t>Vidhi Agrawal</a:t>
            </a:r>
            <a:endParaRPr sz="2273"/>
          </a:p>
          <a:p>
            <a:pPr indent="0" lvl="0" marL="0" rtl="0" algn="l">
              <a:lnSpc>
                <a:spcPct val="100000"/>
              </a:lnSpc>
              <a:spcBef>
                <a:spcPts val="0"/>
              </a:spcBef>
              <a:spcAft>
                <a:spcPts val="0"/>
              </a:spcAft>
              <a:buClr>
                <a:schemeClr val="lt2"/>
              </a:buClr>
              <a:buSzPct val="52789"/>
              <a:buNone/>
            </a:pPr>
            <a:r>
              <a:rPr lang="en" sz="2273"/>
              <a:t>Howard Yu</a:t>
            </a:r>
            <a:endParaRPr sz="2273"/>
          </a:p>
          <a:p>
            <a:pPr indent="0" lvl="0" marL="0" rtl="0" algn="l">
              <a:lnSpc>
                <a:spcPct val="100000"/>
              </a:lnSpc>
              <a:spcBef>
                <a:spcPts val="0"/>
              </a:spcBef>
              <a:spcAft>
                <a:spcPts val="0"/>
              </a:spcAft>
              <a:buClr>
                <a:schemeClr val="lt2"/>
              </a:buClr>
              <a:buSzPct val="52789"/>
              <a:buNone/>
            </a:pPr>
            <a:r>
              <a:rPr lang="en" sz="2273"/>
              <a:t>Raphael Barthes</a:t>
            </a:r>
            <a:endParaRPr sz="2273"/>
          </a:p>
          <a:p>
            <a:pPr indent="0" lvl="0" marL="0" rtl="0" algn="l">
              <a:lnSpc>
                <a:spcPct val="100000"/>
              </a:lnSpc>
              <a:spcBef>
                <a:spcPts val="0"/>
              </a:spcBef>
              <a:spcAft>
                <a:spcPts val="0"/>
              </a:spcAft>
              <a:buClr>
                <a:schemeClr val="lt2"/>
              </a:buClr>
              <a:buSzPct val="100000"/>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6" name="Shape 606"/>
        <p:cNvGrpSpPr/>
        <p:nvPr/>
      </p:nvGrpSpPr>
      <p:grpSpPr>
        <a:xfrm>
          <a:off x="0" y="0"/>
          <a:ext cx="0" cy="0"/>
          <a:chOff x="0" y="0"/>
          <a:chExt cx="0" cy="0"/>
        </a:xfrm>
      </p:grpSpPr>
      <p:sp>
        <p:nvSpPr>
          <p:cNvPr id="607" name="Google Shape;607;p56"/>
          <p:cNvSpPr txBox="1"/>
          <p:nvPr>
            <p:ph type="title"/>
          </p:nvPr>
        </p:nvSpPr>
        <p:spPr>
          <a:xfrm>
            <a:off x="173036" y="335826"/>
            <a:ext cx="8357700" cy="274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Part 2: Macroeconomic Correlation Analysis</a:t>
            </a:r>
            <a:endParaRPr/>
          </a:p>
        </p:txBody>
      </p:sp>
      <p:sp>
        <p:nvSpPr>
          <p:cNvPr id="608" name="Google Shape;608;p56"/>
          <p:cNvSpPr txBox="1"/>
          <p:nvPr>
            <p:ph idx="2" type="body"/>
          </p:nvPr>
        </p:nvSpPr>
        <p:spPr>
          <a:xfrm>
            <a:off x="173030" y="532800"/>
            <a:ext cx="4295100" cy="274500"/>
          </a:xfrm>
          <a:prstGeom prst="rect">
            <a:avLst/>
          </a:prstGeom>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 sz="1353"/>
              <a:t>2.1 Univariate Correlation</a:t>
            </a:r>
            <a:endParaRPr sz="1353"/>
          </a:p>
        </p:txBody>
      </p:sp>
      <p:sp>
        <p:nvSpPr>
          <p:cNvPr id="609" name="Google Shape;609;p56"/>
          <p:cNvSpPr txBox="1"/>
          <p:nvPr>
            <p:ph idx="2" type="body"/>
          </p:nvPr>
        </p:nvSpPr>
        <p:spPr>
          <a:xfrm>
            <a:off x="173025" y="731100"/>
            <a:ext cx="6777900" cy="274500"/>
          </a:xfrm>
          <a:prstGeom prst="rect">
            <a:avLst/>
          </a:prstGeom>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 sz="1253" u="sng"/>
              <a:t>2.1.3 Household Conditions </a:t>
            </a:r>
            <a:r>
              <a:rPr b="0" lang="en" sz="1253">
                <a:solidFill>
                  <a:schemeClr val="dk1"/>
                </a:solidFill>
              </a:rPr>
              <a:t>(</a:t>
            </a:r>
            <a:r>
              <a:rPr lang="en" sz="1207">
                <a:solidFill>
                  <a:schemeClr val="dk1"/>
                </a:solidFill>
              </a:rPr>
              <a:t>Household Debt</a:t>
            </a:r>
            <a:r>
              <a:rPr b="0" lang="en" sz="1253">
                <a:solidFill>
                  <a:schemeClr val="dk1"/>
                </a:solidFill>
              </a:rPr>
              <a:t>)</a:t>
            </a:r>
            <a:endParaRPr b="0" sz="1253">
              <a:solidFill>
                <a:schemeClr val="dk1"/>
              </a:solidFill>
            </a:endParaRPr>
          </a:p>
        </p:txBody>
      </p:sp>
      <p:sp>
        <p:nvSpPr>
          <p:cNvPr id="610" name="Google Shape;610;p56"/>
          <p:cNvSpPr txBox="1"/>
          <p:nvPr>
            <p:ph idx="1" type="body"/>
          </p:nvPr>
        </p:nvSpPr>
        <p:spPr>
          <a:xfrm>
            <a:off x="173050" y="1056935"/>
            <a:ext cx="4386900" cy="666900"/>
          </a:xfrm>
          <a:prstGeom prst="rect">
            <a:avLst/>
          </a:prstGeom>
        </p:spPr>
        <p:txBody>
          <a:bodyPr anchorCtr="0" anchor="t" bIns="0" lIns="0" spcFirstLastPara="1" rIns="0" wrap="square" tIns="0">
            <a:normAutofit/>
          </a:bodyPr>
          <a:lstStyle/>
          <a:p>
            <a:pPr indent="0" lvl="0" marL="0" rtl="0" algn="l">
              <a:lnSpc>
                <a:spcPct val="80000"/>
              </a:lnSpc>
              <a:spcBef>
                <a:spcPts val="0"/>
              </a:spcBef>
              <a:spcAft>
                <a:spcPts val="0"/>
              </a:spcAft>
              <a:buClr>
                <a:srgbClr val="000000"/>
              </a:buClr>
              <a:buSzPts val="935"/>
              <a:buFont typeface="Arial"/>
              <a:buNone/>
            </a:pPr>
            <a:r>
              <a:rPr lang="en" sz="1107"/>
              <a:t>Household Conditions Model Variables:</a:t>
            </a:r>
            <a:endParaRPr sz="1107"/>
          </a:p>
          <a:p>
            <a:pPr indent="-108426" lvl="0" marL="228600" rtl="0" algn="l">
              <a:lnSpc>
                <a:spcPct val="80000"/>
              </a:lnSpc>
              <a:spcBef>
                <a:spcPts val="408"/>
              </a:spcBef>
              <a:spcAft>
                <a:spcPts val="0"/>
              </a:spcAft>
              <a:buClr>
                <a:schemeClr val="dk1"/>
              </a:buClr>
              <a:buSzPts val="1108"/>
              <a:buChar char="●"/>
            </a:pPr>
            <a:r>
              <a:rPr lang="en" sz="1107">
                <a:solidFill>
                  <a:schemeClr val="dk1"/>
                </a:solidFill>
              </a:rPr>
              <a:t>Dependent Variable: </a:t>
            </a:r>
            <a:r>
              <a:rPr b="0" lang="en" sz="1107">
                <a:solidFill>
                  <a:schemeClr val="dk1"/>
                </a:solidFill>
              </a:rPr>
              <a:t>Yearly Default Percentage </a:t>
            </a:r>
            <a:endParaRPr b="0" sz="1107">
              <a:solidFill>
                <a:schemeClr val="dk1"/>
              </a:solidFill>
            </a:endParaRPr>
          </a:p>
          <a:p>
            <a:pPr indent="-108426" lvl="0" marL="228600" rtl="0" algn="l">
              <a:lnSpc>
                <a:spcPct val="80000"/>
              </a:lnSpc>
              <a:spcBef>
                <a:spcPts val="0"/>
              </a:spcBef>
              <a:spcAft>
                <a:spcPts val="0"/>
              </a:spcAft>
              <a:buClr>
                <a:schemeClr val="dk1"/>
              </a:buClr>
              <a:buSzPts val="1108"/>
              <a:buChar char="●"/>
            </a:pPr>
            <a:r>
              <a:rPr lang="en" sz="1107">
                <a:solidFill>
                  <a:schemeClr val="dk1"/>
                </a:solidFill>
              </a:rPr>
              <a:t>Independent Variables:</a:t>
            </a:r>
            <a:r>
              <a:rPr b="0" lang="en" sz="1107">
                <a:solidFill>
                  <a:schemeClr val="dk1"/>
                </a:solidFill>
              </a:rPr>
              <a:t> Household Debt, in %GDP</a:t>
            </a:r>
            <a:endParaRPr b="0" sz="1107">
              <a:solidFill>
                <a:schemeClr val="dk1"/>
              </a:solidFill>
            </a:endParaRPr>
          </a:p>
          <a:p>
            <a:pPr indent="-108426" lvl="0" marL="228600" rtl="0" algn="l">
              <a:lnSpc>
                <a:spcPct val="80000"/>
              </a:lnSpc>
              <a:spcBef>
                <a:spcPts val="0"/>
              </a:spcBef>
              <a:spcAft>
                <a:spcPts val="0"/>
              </a:spcAft>
              <a:buClr>
                <a:schemeClr val="dk1"/>
              </a:buClr>
              <a:buSzPts val="1108"/>
              <a:buChar char="●"/>
            </a:pPr>
            <a:r>
              <a:rPr lang="en" sz="1107">
                <a:solidFill>
                  <a:schemeClr val="dk1"/>
                </a:solidFill>
              </a:rPr>
              <a:t>Model: </a:t>
            </a:r>
            <a:r>
              <a:rPr b="0" lang="en" sz="1107">
                <a:solidFill>
                  <a:schemeClr val="dk1"/>
                </a:solidFill>
              </a:rPr>
              <a:t>Ordinary Least Squares (OLS) Regression</a:t>
            </a:r>
            <a:endParaRPr b="0" sz="1107">
              <a:solidFill>
                <a:schemeClr val="dk1"/>
              </a:solidFill>
            </a:endParaRPr>
          </a:p>
        </p:txBody>
      </p:sp>
      <p:sp>
        <p:nvSpPr>
          <p:cNvPr id="611" name="Google Shape;611;p56"/>
          <p:cNvSpPr txBox="1"/>
          <p:nvPr>
            <p:ph idx="3" type="body"/>
          </p:nvPr>
        </p:nvSpPr>
        <p:spPr>
          <a:xfrm>
            <a:off x="144025" y="1775150"/>
            <a:ext cx="4386900" cy="796500"/>
          </a:xfrm>
          <a:prstGeom prst="rect">
            <a:avLst/>
          </a:prstGeom>
        </p:spPr>
        <p:txBody>
          <a:bodyPr anchorCtr="0" anchor="t" bIns="0" lIns="0" spcFirstLastPara="1" rIns="0" wrap="square" tIns="0">
            <a:noAutofit/>
          </a:bodyPr>
          <a:lstStyle/>
          <a:p>
            <a:pPr indent="0" lvl="0" marL="0" rtl="0" algn="l">
              <a:lnSpc>
                <a:spcPct val="80000"/>
              </a:lnSpc>
              <a:spcBef>
                <a:spcPts val="0"/>
              </a:spcBef>
              <a:spcAft>
                <a:spcPts val="0"/>
              </a:spcAft>
              <a:buNone/>
            </a:pPr>
            <a:r>
              <a:rPr lang="en" sz="1100"/>
              <a:t>Coefficient Interpretation:</a:t>
            </a:r>
            <a:endParaRPr sz="1100"/>
          </a:p>
          <a:p>
            <a:pPr indent="-106426" lvl="0" marL="228600" rtl="0" algn="l">
              <a:lnSpc>
                <a:spcPct val="80000"/>
              </a:lnSpc>
              <a:spcBef>
                <a:spcPts val="408"/>
              </a:spcBef>
              <a:spcAft>
                <a:spcPts val="0"/>
              </a:spcAft>
              <a:buClr>
                <a:schemeClr val="dk1"/>
              </a:buClr>
              <a:buSzPts val="1100"/>
              <a:buChar char="●"/>
            </a:pPr>
            <a:r>
              <a:rPr lang="en" sz="1100">
                <a:solidFill>
                  <a:schemeClr val="dk1"/>
                </a:solidFill>
              </a:rPr>
              <a:t>Constant: </a:t>
            </a:r>
            <a:r>
              <a:rPr b="0" lang="en" sz="1100">
                <a:solidFill>
                  <a:schemeClr val="dk1"/>
                </a:solidFill>
              </a:rPr>
              <a:t>Base level of defaults are zero, so -0.0701 is not meaningful. Close to significance (P&gt;|t|=0.079)</a:t>
            </a:r>
            <a:endParaRPr sz="1100">
              <a:solidFill>
                <a:schemeClr val="dk1"/>
              </a:solidFill>
            </a:endParaRPr>
          </a:p>
          <a:p>
            <a:pPr indent="-106426" lvl="0" marL="228600" rtl="0" algn="l">
              <a:lnSpc>
                <a:spcPct val="80000"/>
              </a:lnSpc>
              <a:spcBef>
                <a:spcPts val="0"/>
              </a:spcBef>
              <a:spcAft>
                <a:spcPts val="0"/>
              </a:spcAft>
              <a:buClr>
                <a:schemeClr val="dk1"/>
              </a:buClr>
              <a:buSzPts val="1100"/>
              <a:buChar char="●"/>
            </a:pPr>
            <a:r>
              <a:rPr lang="en" sz="1100">
                <a:solidFill>
                  <a:schemeClr val="dk1"/>
                </a:solidFill>
              </a:rPr>
              <a:t>Debt(%GDP): </a:t>
            </a:r>
            <a:r>
              <a:rPr b="0" lang="en" sz="1100">
                <a:solidFill>
                  <a:schemeClr val="dk1"/>
                </a:solidFill>
              </a:rPr>
              <a:t>marginal increase in rates of default with increasing household debt. Statistically significant (P&gt;|t|=0.000)</a:t>
            </a:r>
            <a:endParaRPr b="0" sz="1100">
              <a:solidFill>
                <a:schemeClr val="dk1"/>
              </a:solidFill>
            </a:endParaRPr>
          </a:p>
          <a:p>
            <a:pPr indent="0" lvl="0" marL="0" rtl="0" algn="l">
              <a:lnSpc>
                <a:spcPct val="80000"/>
              </a:lnSpc>
              <a:spcBef>
                <a:spcPts val="408"/>
              </a:spcBef>
              <a:spcAft>
                <a:spcPts val="408"/>
              </a:spcAft>
              <a:buSzPts val="935"/>
              <a:buNone/>
            </a:pPr>
            <a:r>
              <a:rPr b="0" lang="en" sz="1200">
                <a:solidFill>
                  <a:schemeClr val="dk1"/>
                </a:solidFill>
              </a:rPr>
              <a:t> </a:t>
            </a:r>
            <a:endParaRPr b="0" sz="1200">
              <a:solidFill>
                <a:schemeClr val="dk1"/>
              </a:solidFill>
            </a:endParaRPr>
          </a:p>
        </p:txBody>
      </p:sp>
      <p:sp>
        <p:nvSpPr>
          <p:cNvPr id="612" name="Google Shape;612;p56"/>
          <p:cNvSpPr txBox="1"/>
          <p:nvPr>
            <p:ph idx="1" type="body"/>
          </p:nvPr>
        </p:nvSpPr>
        <p:spPr>
          <a:xfrm>
            <a:off x="4572000" y="1775150"/>
            <a:ext cx="4386900" cy="901800"/>
          </a:xfrm>
          <a:prstGeom prst="rect">
            <a:avLst/>
          </a:prstGeom>
        </p:spPr>
        <p:txBody>
          <a:bodyPr anchorCtr="0" anchor="t" bIns="0" lIns="0" spcFirstLastPara="1" rIns="0" wrap="square" tIns="0">
            <a:normAutofit/>
          </a:bodyPr>
          <a:lstStyle/>
          <a:p>
            <a:pPr indent="0" lvl="0" marL="0" rtl="0" algn="l">
              <a:lnSpc>
                <a:spcPct val="80000"/>
              </a:lnSpc>
              <a:spcBef>
                <a:spcPts val="0"/>
              </a:spcBef>
              <a:spcAft>
                <a:spcPts val="0"/>
              </a:spcAft>
              <a:buClr>
                <a:srgbClr val="000000"/>
              </a:buClr>
              <a:buSzPts val="935"/>
              <a:buFont typeface="Arial"/>
              <a:buNone/>
            </a:pPr>
            <a:r>
              <a:rPr lang="en" sz="1107"/>
              <a:t>Diagnostic Tests:</a:t>
            </a:r>
            <a:endParaRPr sz="1107"/>
          </a:p>
          <a:p>
            <a:pPr indent="-108426" lvl="0" marL="228600" rtl="0" algn="l">
              <a:lnSpc>
                <a:spcPct val="80000"/>
              </a:lnSpc>
              <a:spcBef>
                <a:spcPts val="408"/>
              </a:spcBef>
              <a:spcAft>
                <a:spcPts val="0"/>
              </a:spcAft>
              <a:buClr>
                <a:schemeClr val="dk1"/>
              </a:buClr>
              <a:buSzPts val="1108"/>
              <a:buChar char="●"/>
            </a:pPr>
            <a:r>
              <a:rPr lang="en" sz="1107">
                <a:solidFill>
                  <a:schemeClr val="dk1"/>
                </a:solidFill>
              </a:rPr>
              <a:t>Positive Autocorrelation: </a:t>
            </a:r>
            <a:r>
              <a:rPr b="0" lang="en" sz="1107">
                <a:solidFill>
                  <a:schemeClr val="dk1"/>
                </a:solidFill>
              </a:rPr>
              <a:t>Durbin-Watson of 0.616 suggests a strong positive autocorrelation</a:t>
            </a:r>
            <a:endParaRPr b="0" sz="1107">
              <a:solidFill>
                <a:schemeClr val="dk1"/>
              </a:solidFill>
            </a:endParaRPr>
          </a:p>
          <a:p>
            <a:pPr indent="-108426" lvl="0" marL="228600" rtl="0" algn="l">
              <a:lnSpc>
                <a:spcPct val="80000"/>
              </a:lnSpc>
              <a:spcBef>
                <a:spcPts val="0"/>
              </a:spcBef>
              <a:spcAft>
                <a:spcPts val="0"/>
              </a:spcAft>
              <a:buClr>
                <a:schemeClr val="dk1"/>
              </a:buClr>
              <a:buSzPts val="1108"/>
              <a:buChar char="●"/>
            </a:pPr>
            <a:r>
              <a:rPr lang="en" sz="1107">
                <a:solidFill>
                  <a:schemeClr val="dk1"/>
                </a:solidFill>
              </a:rPr>
              <a:t>Normally Distributed Residuals: </a:t>
            </a:r>
            <a:r>
              <a:rPr b="0" lang="en" sz="1107">
                <a:solidFill>
                  <a:schemeClr val="dk1"/>
                </a:solidFill>
              </a:rPr>
              <a:t>Jarque-Bera of 1.904 nand Kurtosis of 2.290 suggest that the residuals do not significantly deviate from a normality</a:t>
            </a:r>
            <a:endParaRPr b="0" sz="1107">
              <a:solidFill>
                <a:schemeClr val="dk1"/>
              </a:solidFill>
            </a:endParaRPr>
          </a:p>
        </p:txBody>
      </p:sp>
      <p:sp>
        <p:nvSpPr>
          <p:cNvPr id="613" name="Google Shape;613;p56"/>
          <p:cNvSpPr txBox="1"/>
          <p:nvPr>
            <p:ph idx="1" type="body"/>
          </p:nvPr>
        </p:nvSpPr>
        <p:spPr>
          <a:xfrm>
            <a:off x="4572000" y="929400"/>
            <a:ext cx="4530900" cy="759900"/>
          </a:xfrm>
          <a:prstGeom prst="rect">
            <a:avLst/>
          </a:prstGeom>
        </p:spPr>
        <p:txBody>
          <a:bodyPr anchorCtr="0" anchor="t" bIns="0" lIns="0" spcFirstLastPara="1" rIns="0" wrap="square" tIns="0">
            <a:normAutofit/>
          </a:bodyPr>
          <a:lstStyle/>
          <a:p>
            <a:pPr indent="0" lvl="0" marL="0" rtl="0" algn="l">
              <a:lnSpc>
                <a:spcPct val="80000"/>
              </a:lnSpc>
              <a:spcBef>
                <a:spcPts val="0"/>
              </a:spcBef>
              <a:spcAft>
                <a:spcPts val="0"/>
              </a:spcAft>
              <a:buNone/>
            </a:pPr>
            <a:r>
              <a:rPr lang="en" sz="1100"/>
              <a:t>Regression Results:</a:t>
            </a:r>
            <a:endParaRPr sz="1100"/>
          </a:p>
          <a:p>
            <a:pPr indent="-106426" lvl="0" marL="228600" rtl="0" algn="l">
              <a:lnSpc>
                <a:spcPct val="80000"/>
              </a:lnSpc>
              <a:spcBef>
                <a:spcPts val="408"/>
              </a:spcBef>
              <a:spcAft>
                <a:spcPts val="0"/>
              </a:spcAft>
              <a:buClr>
                <a:schemeClr val="dk1"/>
              </a:buClr>
              <a:buSzPts val="1100"/>
              <a:buChar char="●"/>
            </a:pPr>
            <a:r>
              <a:rPr lang="en" sz="1100">
                <a:solidFill>
                  <a:schemeClr val="dk1"/>
                </a:solidFill>
              </a:rPr>
              <a:t>Moderate Model Fit: </a:t>
            </a:r>
            <a:r>
              <a:rPr b="0" lang="en" sz="1100">
                <a:solidFill>
                  <a:schemeClr val="dk1"/>
                </a:solidFill>
              </a:rPr>
              <a:t>R^2(0.575) shows moderate explanatory power </a:t>
            </a:r>
            <a:endParaRPr b="0" sz="1100">
              <a:solidFill>
                <a:schemeClr val="dk1"/>
              </a:solidFill>
            </a:endParaRPr>
          </a:p>
          <a:p>
            <a:pPr indent="-106426" lvl="0" marL="228600" rtl="0" algn="l">
              <a:lnSpc>
                <a:spcPct val="80000"/>
              </a:lnSpc>
              <a:spcBef>
                <a:spcPts val="0"/>
              </a:spcBef>
              <a:spcAft>
                <a:spcPts val="0"/>
              </a:spcAft>
              <a:buClr>
                <a:schemeClr val="dk1"/>
              </a:buClr>
              <a:buSzPts val="1100"/>
              <a:buChar char="●"/>
            </a:pPr>
            <a:r>
              <a:rPr lang="en" sz="1100">
                <a:solidFill>
                  <a:schemeClr val="dk1"/>
                </a:solidFill>
              </a:rPr>
              <a:t>Model Significance:</a:t>
            </a:r>
            <a:r>
              <a:rPr b="0" lang="en" sz="1100">
                <a:solidFill>
                  <a:schemeClr val="dk1"/>
                </a:solidFill>
              </a:rPr>
              <a:t> F-statistics of 20.27 indicates the model is statistically significant, confirmed by low Prob(F-Statistics): 0.0004</a:t>
            </a:r>
            <a:endParaRPr b="0" sz="1100">
              <a:solidFill>
                <a:schemeClr val="dk1"/>
              </a:solidFill>
            </a:endParaRPr>
          </a:p>
          <a:p>
            <a:pPr indent="-106426" lvl="0" marL="228600" rtl="0" algn="l">
              <a:lnSpc>
                <a:spcPct val="80000"/>
              </a:lnSpc>
              <a:spcBef>
                <a:spcPts val="0"/>
              </a:spcBef>
              <a:spcAft>
                <a:spcPts val="0"/>
              </a:spcAft>
              <a:buClr>
                <a:schemeClr val="dk1"/>
              </a:buClr>
              <a:buSzPts val="1100"/>
              <a:buChar char="●"/>
            </a:pPr>
            <a:r>
              <a:rPr lang="en" sz="1100">
                <a:solidFill>
                  <a:schemeClr val="dk1"/>
                </a:solidFill>
              </a:rPr>
              <a:t>Strong Linear Correlation: </a:t>
            </a:r>
            <a:r>
              <a:rPr b="0" lang="en" sz="1100">
                <a:solidFill>
                  <a:schemeClr val="dk1"/>
                </a:solidFill>
              </a:rPr>
              <a:t>Pearson Correlation Coefficient (0.758)</a:t>
            </a:r>
            <a:endParaRPr b="0" sz="1100">
              <a:solidFill>
                <a:schemeClr val="dk1"/>
              </a:solidFill>
            </a:endParaRPr>
          </a:p>
        </p:txBody>
      </p:sp>
      <p:pic>
        <p:nvPicPr>
          <p:cNvPr id="614" name="Google Shape;614;p56"/>
          <p:cNvPicPr preferRelativeResize="0"/>
          <p:nvPr/>
        </p:nvPicPr>
        <p:blipFill>
          <a:blip r:embed="rId3">
            <a:alphaModFix/>
          </a:blip>
          <a:stretch>
            <a:fillRect/>
          </a:stretch>
        </p:blipFill>
        <p:spPr>
          <a:xfrm>
            <a:off x="173025" y="2622975"/>
            <a:ext cx="4132874" cy="2296700"/>
          </a:xfrm>
          <a:prstGeom prst="rect">
            <a:avLst/>
          </a:prstGeom>
          <a:noFill/>
          <a:ln>
            <a:noFill/>
          </a:ln>
        </p:spPr>
      </p:pic>
      <p:pic>
        <p:nvPicPr>
          <p:cNvPr id="615" name="Google Shape;615;p56"/>
          <p:cNvPicPr preferRelativeResize="0"/>
          <p:nvPr/>
        </p:nvPicPr>
        <p:blipFill>
          <a:blip r:embed="rId4">
            <a:alphaModFix/>
          </a:blip>
          <a:stretch>
            <a:fillRect/>
          </a:stretch>
        </p:blipFill>
        <p:spPr>
          <a:xfrm>
            <a:off x="5079549" y="2773300"/>
            <a:ext cx="3371798" cy="211464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9" name="Shape 619"/>
        <p:cNvGrpSpPr/>
        <p:nvPr/>
      </p:nvGrpSpPr>
      <p:grpSpPr>
        <a:xfrm>
          <a:off x="0" y="0"/>
          <a:ext cx="0" cy="0"/>
          <a:chOff x="0" y="0"/>
          <a:chExt cx="0" cy="0"/>
        </a:xfrm>
      </p:grpSpPr>
      <p:sp>
        <p:nvSpPr>
          <p:cNvPr id="620" name="Google Shape;620;p57"/>
          <p:cNvSpPr txBox="1"/>
          <p:nvPr>
            <p:ph type="title"/>
          </p:nvPr>
        </p:nvSpPr>
        <p:spPr>
          <a:xfrm>
            <a:off x="173036" y="335826"/>
            <a:ext cx="8357700" cy="274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Part 2: Macroeconomic Correlation Analysis</a:t>
            </a:r>
            <a:endParaRPr/>
          </a:p>
        </p:txBody>
      </p:sp>
      <p:sp>
        <p:nvSpPr>
          <p:cNvPr id="621" name="Google Shape;621;p57"/>
          <p:cNvSpPr txBox="1"/>
          <p:nvPr>
            <p:ph idx="2" type="body"/>
          </p:nvPr>
        </p:nvSpPr>
        <p:spPr>
          <a:xfrm>
            <a:off x="173030" y="532800"/>
            <a:ext cx="4295100" cy="274500"/>
          </a:xfrm>
          <a:prstGeom prst="rect">
            <a:avLst/>
          </a:prstGeom>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 sz="1353"/>
              <a:t>2.1 Univariate Correlation</a:t>
            </a:r>
            <a:endParaRPr sz="1353"/>
          </a:p>
        </p:txBody>
      </p:sp>
      <p:sp>
        <p:nvSpPr>
          <p:cNvPr id="622" name="Google Shape;622;p57"/>
          <p:cNvSpPr txBox="1"/>
          <p:nvPr>
            <p:ph idx="2" type="body"/>
          </p:nvPr>
        </p:nvSpPr>
        <p:spPr>
          <a:xfrm>
            <a:off x="173025" y="731100"/>
            <a:ext cx="6777900" cy="274500"/>
          </a:xfrm>
          <a:prstGeom prst="rect">
            <a:avLst/>
          </a:prstGeom>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 sz="1253" u="sng"/>
              <a:t>2.1.4 Urban Transportation </a:t>
            </a:r>
            <a:endParaRPr b="0" sz="1253">
              <a:solidFill>
                <a:schemeClr val="dk1"/>
              </a:solidFill>
            </a:endParaRPr>
          </a:p>
        </p:txBody>
      </p:sp>
      <p:graphicFrame>
        <p:nvGraphicFramePr>
          <p:cNvPr id="623" name="Google Shape;623;p57"/>
          <p:cNvGraphicFramePr/>
          <p:nvPr/>
        </p:nvGraphicFramePr>
        <p:xfrm>
          <a:off x="173025" y="1024813"/>
          <a:ext cx="3000000" cy="3000000"/>
        </p:xfrm>
        <a:graphic>
          <a:graphicData uri="http://schemas.openxmlformats.org/drawingml/2006/table">
            <a:tbl>
              <a:tblPr>
                <a:noFill/>
                <a:tableStyleId>{CF27EB46-74AE-4807-8144-168D2809F460}</a:tableStyleId>
              </a:tblPr>
              <a:tblGrid>
                <a:gridCol w="2556500"/>
                <a:gridCol w="3065800"/>
                <a:gridCol w="3029275"/>
              </a:tblGrid>
              <a:tr h="216050">
                <a:tc>
                  <a:txBody>
                    <a:bodyPr/>
                    <a:lstStyle/>
                    <a:p>
                      <a:pPr indent="0" lvl="0" marL="0" rtl="0" algn="l">
                        <a:spcBef>
                          <a:spcPts val="0"/>
                        </a:spcBef>
                        <a:spcAft>
                          <a:spcPts val="0"/>
                        </a:spcAft>
                        <a:buNone/>
                      </a:pPr>
                      <a:r>
                        <a:rPr b="1" lang="en" sz="1100">
                          <a:solidFill>
                            <a:schemeClr val="dk1"/>
                          </a:solidFill>
                        </a:rPr>
                        <a:t>Independent Variables </a:t>
                      </a:r>
                      <a:endParaRPr b="1" sz="1100">
                        <a:solidFill>
                          <a:schemeClr val="dk1"/>
                        </a:solidFill>
                      </a:endParaRPr>
                    </a:p>
                  </a:txBody>
                  <a:tcPr marT="9125" marB="9125" marR="9125" marL="91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2AFAC"/>
                    </a:solidFill>
                  </a:tcPr>
                </a:tc>
                <a:tc>
                  <a:txBody>
                    <a:bodyPr/>
                    <a:lstStyle/>
                    <a:p>
                      <a:pPr indent="0" lvl="0" marL="0" rtl="0" algn="l">
                        <a:spcBef>
                          <a:spcPts val="0"/>
                        </a:spcBef>
                        <a:spcAft>
                          <a:spcPts val="0"/>
                        </a:spcAft>
                        <a:buNone/>
                      </a:pPr>
                      <a:r>
                        <a:rPr b="1" lang="en" sz="1100">
                          <a:solidFill>
                            <a:schemeClr val="dk1"/>
                          </a:solidFill>
                        </a:rPr>
                        <a:t>Passage of Urban Highway (yearly)</a:t>
                      </a:r>
                      <a:endParaRPr b="1" sz="1100">
                        <a:solidFill>
                          <a:schemeClr val="dk1"/>
                        </a:solidFill>
                      </a:endParaRPr>
                    </a:p>
                  </a:txBody>
                  <a:tcPr marT="9125" marB="9125" marR="9125" marL="91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2AFAC"/>
                    </a:solidFill>
                  </a:tcPr>
                </a:tc>
                <a:tc>
                  <a:txBody>
                    <a:bodyPr/>
                    <a:lstStyle/>
                    <a:p>
                      <a:pPr indent="0" lvl="0" marL="0" rtl="0" algn="l">
                        <a:spcBef>
                          <a:spcPts val="0"/>
                        </a:spcBef>
                        <a:spcAft>
                          <a:spcPts val="0"/>
                        </a:spcAft>
                        <a:buNone/>
                      </a:pPr>
                      <a:r>
                        <a:rPr b="1" lang="en" sz="1100">
                          <a:solidFill>
                            <a:schemeClr val="dk1"/>
                          </a:solidFill>
                        </a:rPr>
                        <a:t>Passage of Interurban Highway</a:t>
                      </a:r>
                      <a:r>
                        <a:rPr b="1" lang="en" sz="1100">
                          <a:solidFill>
                            <a:schemeClr val="dk1"/>
                          </a:solidFill>
                        </a:rPr>
                        <a:t> (yearly)</a:t>
                      </a:r>
                      <a:endParaRPr b="1" sz="1100">
                        <a:solidFill>
                          <a:schemeClr val="dk1"/>
                        </a:solidFill>
                      </a:endParaRPr>
                    </a:p>
                  </a:txBody>
                  <a:tcPr marT="9125" marB="9125" marR="9125" marL="91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2AFAC"/>
                    </a:solidFill>
                  </a:tcPr>
                </a:tc>
              </a:tr>
              <a:tr h="217925">
                <a:tc>
                  <a:txBody>
                    <a:bodyPr/>
                    <a:lstStyle/>
                    <a:p>
                      <a:pPr indent="0" lvl="0" marL="0" rtl="0" algn="l">
                        <a:spcBef>
                          <a:spcPts val="0"/>
                        </a:spcBef>
                        <a:spcAft>
                          <a:spcPts val="0"/>
                        </a:spcAft>
                        <a:buNone/>
                      </a:pPr>
                      <a:r>
                        <a:rPr b="1" lang="en" sz="1100">
                          <a:solidFill>
                            <a:schemeClr val="dk1"/>
                          </a:solidFill>
                        </a:rPr>
                        <a:t>Coefficients</a:t>
                      </a:r>
                      <a:endParaRPr b="1" sz="1100">
                        <a:solidFill>
                          <a:schemeClr val="dk1"/>
                        </a:solidFill>
                      </a:endParaRPr>
                    </a:p>
                  </a:txBody>
                  <a:tcPr marT="9125" marB="9125" marR="9125" marL="91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100">
                          <a:solidFill>
                            <a:schemeClr val="dk1"/>
                          </a:solidFill>
                        </a:rPr>
                        <a:t>Const: -0.1462 (P&gt;|t|=0.392)</a:t>
                      </a:r>
                      <a:endParaRPr sz="1100">
                        <a:solidFill>
                          <a:schemeClr val="dk1"/>
                        </a:solidFill>
                      </a:endParaRPr>
                    </a:p>
                    <a:p>
                      <a:pPr indent="0" lvl="0" marL="0" rtl="0" algn="l">
                        <a:spcBef>
                          <a:spcPts val="0"/>
                        </a:spcBef>
                        <a:spcAft>
                          <a:spcPts val="0"/>
                        </a:spcAft>
                        <a:buNone/>
                      </a:pPr>
                      <a:r>
                        <a:rPr lang="en" sz="1100">
                          <a:solidFill>
                            <a:schemeClr val="dk1"/>
                          </a:solidFill>
                        </a:rPr>
                        <a:t>Units: 2.358e-09 (P&gt;|t|=0.123)</a:t>
                      </a:r>
                      <a:endParaRPr sz="1100">
                        <a:solidFill>
                          <a:schemeClr val="dk1"/>
                        </a:solidFill>
                      </a:endParaRPr>
                    </a:p>
                  </a:txBody>
                  <a:tcPr marT="9125" marB="9125" marR="9125" marL="91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b="1" lang="en" sz="1100">
                          <a:solidFill>
                            <a:schemeClr val="dk1"/>
                          </a:solidFill>
                        </a:rPr>
                        <a:t>Const: -0.0063 (P&gt;|t|=0.878)</a:t>
                      </a:r>
                      <a:endParaRPr b="1" sz="1100">
                        <a:solidFill>
                          <a:schemeClr val="dk1"/>
                        </a:solidFill>
                      </a:endParaRPr>
                    </a:p>
                    <a:p>
                      <a:pPr indent="0" lvl="0" marL="0" rtl="0" algn="l">
                        <a:spcBef>
                          <a:spcPts val="0"/>
                        </a:spcBef>
                        <a:spcAft>
                          <a:spcPts val="0"/>
                        </a:spcAft>
                        <a:buNone/>
                      </a:pPr>
                      <a:r>
                        <a:rPr b="1" lang="en" sz="1100">
                          <a:solidFill>
                            <a:schemeClr val="dk1"/>
                          </a:solidFill>
                        </a:rPr>
                        <a:t>Units: 7.946e-09 (P&gt;|t|=0.007)</a:t>
                      </a:r>
                      <a:endParaRPr b="1" sz="1100">
                        <a:solidFill>
                          <a:schemeClr val="dk1"/>
                        </a:solidFill>
                      </a:endParaRPr>
                    </a:p>
                  </a:txBody>
                  <a:tcPr marT="9125" marB="9125" marR="9125" marL="91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r>
              <a:tr h="384225">
                <a:tc>
                  <a:txBody>
                    <a:bodyPr/>
                    <a:lstStyle/>
                    <a:p>
                      <a:pPr indent="0" lvl="0" marL="0" rtl="0" algn="l">
                        <a:spcBef>
                          <a:spcPts val="0"/>
                        </a:spcBef>
                        <a:spcAft>
                          <a:spcPts val="0"/>
                        </a:spcAft>
                        <a:buNone/>
                      </a:pPr>
                      <a:r>
                        <a:rPr b="1" lang="en" sz="1100">
                          <a:solidFill>
                            <a:schemeClr val="dk1"/>
                          </a:solidFill>
                        </a:rPr>
                        <a:t>Regression Results </a:t>
                      </a:r>
                      <a:endParaRPr b="1" sz="1100">
                        <a:solidFill>
                          <a:schemeClr val="dk1"/>
                        </a:solidFill>
                      </a:endParaRPr>
                    </a:p>
                  </a:txBody>
                  <a:tcPr marT="9125" marB="9125" marR="9125" marL="91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100">
                          <a:solidFill>
                            <a:schemeClr val="dk1"/>
                          </a:solidFill>
                        </a:rPr>
                        <a:t>R-squared = 0.270</a:t>
                      </a:r>
                      <a:endParaRPr sz="1100">
                        <a:solidFill>
                          <a:schemeClr val="dk1"/>
                        </a:solidFill>
                      </a:endParaRPr>
                    </a:p>
                    <a:p>
                      <a:pPr indent="0" lvl="0" marL="0" rtl="0" algn="l">
                        <a:spcBef>
                          <a:spcPts val="0"/>
                        </a:spcBef>
                        <a:spcAft>
                          <a:spcPts val="0"/>
                        </a:spcAft>
                        <a:buNone/>
                      </a:pPr>
                      <a:r>
                        <a:rPr lang="en" sz="1100">
                          <a:solidFill>
                            <a:schemeClr val="dk1"/>
                          </a:solidFill>
                        </a:rPr>
                        <a:t>F-statistic = 2.965</a:t>
                      </a:r>
                      <a:endParaRPr sz="1100">
                        <a:solidFill>
                          <a:schemeClr val="dk1"/>
                        </a:solidFill>
                      </a:endParaRPr>
                    </a:p>
                  </a:txBody>
                  <a:tcPr marT="9125" marB="9125" marR="9125" marL="91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b="1" lang="en" sz="1100">
                          <a:solidFill>
                            <a:schemeClr val="dk1"/>
                          </a:solidFill>
                        </a:rPr>
                        <a:t>R-squared = 0.624</a:t>
                      </a:r>
                      <a:endParaRPr b="1" sz="1100">
                        <a:solidFill>
                          <a:schemeClr val="dk1"/>
                        </a:solidFill>
                      </a:endParaRPr>
                    </a:p>
                    <a:p>
                      <a:pPr indent="0" lvl="0" marL="0" rtl="0" algn="l">
                        <a:spcBef>
                          <a:spcPts val="0"/>
                        </a:spcBef>
                        <a:spcAft>
                          <a:spcPts val="0"/>
                        </a:spcAft>
                        <a:buNone/>
                      </a:pPr>
                      <a:r>
                        <a:rPr b="1" lang="en" sz="1100">
                          <a:solidFill>
                            <a:schemeClr val="dk1"/>
                          </a:solidFill>
                        </a:rPr>
                        <a:t>F-statistic = 13.25 </a:t>
                      </a:r>
                      <a:endParaRPr b="1" sz="1100">
                        <a:solidFill>
                          <a:schemeClr val="dk1"/>
                        </a:solidFill>
                      </a:endParaRPr>
                    </a:p>
                  </a:txBody>
                  <a:tcPr marT="9125" marB="9125" marR="9125" marL="91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r>
              <a:tr h="519225">
                <a:tc>
                  <a:txBody>
                    <a:bodyPr/>
                    <a:lstStyle/>
                    <a:p>
                      <a:pPr indent="0" lvl="0" marL="0" rtl="0" algn="l">
                        <a:spcBef>
                          <a:spcPts val="0"/>
                        </a:spcBef>
                        <a:spcAft>
                          <a:spcPts val="0"/>
                        </a:spcAft>
                        <a:buNone/>
                      </a:pPr>
                      <a:r>
                        <a:rPr b="1" lang="en" sz="1100">
                          <a:solidFill>
                            <a:schemeClr val="dk1"/>
                          </a:solidFill>
                        </a:rPr>
                        <a:t>Diagnostic Tests</a:t>
                      </a:r>
                      <a:endParaRPr b="1" sz="1100">
                        <a:solidFill>
                          <a:schemeClr val="dk1"/>
                        </a:solidFill>
                      </a:endParaRPr>
                    </a:p>
                  </a:txBody>
                  <a:tcPr marT="9125" marB="9125" marR="9125" marL="91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100">
                          <a:solidFill>
                            <a:schemeClr val="dk1"/>
                          </a:solidFill>
                        </a:rPr>
                        <a:t>Durbin-Watson = 1.041 </a:t>
                      </a:r>
                      <a:endParaRPr sz="1100">
                        <a:solidFill>
                          <a:schemeClr val="dk1"/>
                        </a:solidFill>
                      </a:endParaRPr>
                    </a:p>
                    <a:p>
                      <a:pPr indent="0" lvl="0" marL="0" rtl="0" algn="l">
                        <a:spcBef>
                          <a:spcPts val="0"/>
                        </a:spcBef>
                        <a:spcAft>
                          <a:spcPts val="0"/>
                        </a:spcAft>
                        <a:buNone/>
                      </a:pPr>
                      <a:r>
                        <a:rPr lang="en" sz="1100">
                          <a:solidFill>
                            <a:schemeClr val="dk1"/>
                          </a:solidFill>
                        </a:rPr>
                        <a:t>Jarque-Bera = 1.777</a:t>
                      </a:r>
                      <a:endParaRPr sz="1100">
                        <a:solidFill>
                          <a:schemeClr val="dk1"/>
                        </a:solidFill>
                      </a:endParaRPr>
                    </a:p>
                    <a:p>
                      <a:pPr indent="0" lvl="0" marL="0" rtl="0" algn="l">
                        <a:spcBef>
                          <a:spcPts val="0"/>
                        </a:spcBef>
                        <a:spcAft>
                          <a:spcPts val="0"/>
                        </a:spcAft>
                        <a:buNone/>
                      </a:pPr>
                      <a:r>
                        <a:rPr lang="en" sz="1100">
                          <a:solidFill>
                            <a:schemeClr val="dk1"/>
                          </a:solidFill>
                        </a:rPr>
                        <a:t>Kurtosis = 2.833</a:t>
                      </a:r>
                      <a:endParaRPr sz="1100">
                        <a:solidFill>
                          <a:schemeClr val="dk1"/>
                        </a:solidFill>
                      </a:endParaRPr>
                    </a:p>
                  </a:txBody>
                  <a:tcPr marT="9125" marB="9125" marR="9125" marL="91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80000"/>
                        </a:lnSpc>
                        <a:spcBef>
                          <a:spcPts val="0"/>
                        </a:spcBef>
                        <a:spcAft>
                          <a:spcPts val="0"/>
                        </a:spcAft>
                        <a:buNone/>
                      </a:pPr>
                      <a:r>
                        <a:rPr b="1" lang="en" sz="1107">
                          <a:solidFill>
                            <a:schemeClr val="dk1"/>
                          </a:solidFill>
                        </a:rPr>
                        <a:t>Durbin-Watson = 1.517</a:t>
                      </a:r>
                      <a:endParaRPr b="1" sz="1107">
                        <a:solidFill>
                          <a:schemeClr val="dk1"/>
                        </a:solidFill>
                      </a:endParaRPr>
                    </a:p>
                    <a:p>
                      <a:pPr indent="0" lvl="0" marL="0" rtl="0" algn="l">
                        <a:lnSpc>
                          <a:spcPct val="80000"/>
                        </a:lnSpc>
                        <a:spcBef>
                          <a:spcPts val="408"/>
                        </a:spcBef>
                        <a:spcAft>
                          <a:spcPts val="0"/>
                        </a:spcAft>
                        <a:buNone/>
                      </a:pPr>
                      <a:r>
                        <a:rPr b="1" lang="en" sz="1107">
                          <a:solidFill>
                            <a:schemeClr val="dk1"/>
                          </a:solidFill>
                        </a:rPr>
                        <a:t>Jarque-Bera = 0.768</a:t>
                      </a:r>
                      <a:endParaRPr b="1" sz="1107">
                        <a:solidFill>
                          <a:schemeClr val="dk1"/>
                        </a:solidFill>
                      </a:endParaRPr>
                    </a:p>
                    <a:p>
                      <a:pPr indent="0" lvl="0" marL="0" rtl="0" algn="l">
                        <a:lnSpc>
                          <a:spcPct val="80000"/>
                        </a:lnSpc>
                        <a:spcBef>
                          <a:spcPts val="408"/>
                        </a:spcBef>
                        <a:spcAft>
                          <a:spcPts val="408"/>
                        </a:spcAft>
                        <a:buNone/>
                      </a:pPr>
                      <a:r>
                        <a:rPr b="1" lang="en" sz="1107">
                          <a:solidFill>
                            <a:schemeClr val="dk1"/>
                          </a:solidFill>
                        </a:rPr>
                        <a:t>Kurtosis = 3.625</a:t>
                      </a:r>
                      <a:endParaRPr b="1" sz="1107">
                        <a:solidFill>
                          <a:schemeClr val="dk1"/>
                        </a:solidFill>
                      </a:endParaRPr>
                    </a:p>
                  </a:txBody>
                  <a:tcPr marT="9125" marB="9125" marR="9125" marL="91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r>
              <a:tr h="217075">
                <a:tc>
                  <a:txBody>
                    <a:bodyPr/>
                    <a:lstStyle/>
                    <a:p>
                      <a:pPr indent="0" lvl="0" marL="0" rtl="0" algn="l">
                        <a:spcBef>
                          <a:spcPts val="0"/>
                        </a:spcBef>
                        <a:spcAft>
                          <a:spcPts val="0"/>
                        </a:spcAft>
                        <a:buNone/>
                      </a:pPr>
                      <a:r>
                        <a:rPr b="1" lang="en" sz="1100">
                          <a:solidFill>
                            <a:schemeClr val="dk1"/>
                          </a:solidFill>
                        </a:rPr>
                        <a:t>Pearson Coefficient </a:t>
                      </a:r>
                      <a:endParaRPr b="1" sz="1100">
                        <a:solidFill>
                          <a:schemeClr val="dk1"/>
                        </a:solidFill>
                      </a:endParaRPr>
                    </a:p>
                  </a:txBody>
                  <a:tcPr marT="9125" marB="9125" marR="9125" marL="91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100">
                          <a:solidFill>
                            <a:schemeClr val="dk1"/>
                          </a:solidFill>
                        </a:rPr>
                        <a:t>0.520</a:t>
                      </a:r>
                      <a:endParaRPr sz="1100">
                        <a:solidFill>
                          <a:schemeClr val="dk1"/>
                        </a:solidFill>
                      </a:endParaRPr>
                    </a:p>
                  </a:txBody>
                  <a:tcPr marT="9125" marB="9125" marR="9125" marL="91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b="1" lang="en" sz="1100">
                          <a:solidFill>
                            <a:schemeClr val="dk1"/>
                          </a:solidFill>
                        </a:rPr>
                        <a:t>0.790</a:t>
                      </a:r>
                      <a:endParaRPr b="1" sz="1100">
                        <a:solidFill>
                          <a:schemeClr val="dk1"/>
                        </a:solidFill>
                      </a:endParaRPr>
                    </a:p>
                  </a:txBody>
                  <a:tcPr marT="9125" marB="9125" marR="9125" marL="91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r>
            </a:tbl>
          </a:graphicData>
        </a:graphic>
      </p:graphicFrame>
      <p:sp>
        <p:nvSpPr>
          <p:cNvPr id="624" name="Google Shape;624;p57"/>
          <p:cNvSpPr txBox="1"/>
          <p:nvPr>
            <p:ph idx="1" type="body"/>
          </p:nvPr>
        </p:nvSpPr>
        <p:spPr>
          <a:xfrm>
            <a:off x="173050" y="4179200"/>
            <a:ext cx="5003100" cy="775200"/>
          </a:xfrm>
          <a:prstGeom prst="rect">
            <a:avLst/>
          </a:prstGeom>
        </p:spPr>
        <p:txBody>
          <a:bodyPr anchorCtr="0" anchor="t" bIns="0" lIns="0" spcFirstLastPara="1" rIns="0" wrap="square" tIns="0">
            <a:normAutofit/>
          </a:bodyPr>
          <a:lstStyle/>
          <a:p>
            <a:pPr indent="0" lvl="0" marL="0" rtl="0" algn="l">
              <a:lnSpc>
                <a:spcPct val="80000"/>
              </a:lnSpc>
              <a:spcBef>
                <a:spcPts val="0"/>
              </a:spcBef>
              <a:spcAft>
                <a:spcPts val="0"/>
              </a:spcAft>
              <a:buClr>
                <a:srgbClr val="000000"/>
              </a:buClr>
              <a:buSzPts val="935"/>
              <a:buFont typeface="Arial"/>
              <a:buNone/>
            </a:pPr>
            <a:r>
              <a:rPr lang="en" sz="1107"/>
              <a:t>Diagnostic Tests:</a:t>
            </a:r>
            <a:endParaRPr sz="1107"/>
          </a:p>
          <a:p>
            <a:pPr indent="-108426" lvl="0" marL="228600" rtl="0" algn="l">
              <a:lnSpc>
                <a:spcPct val="80000"/>
              </a:lnSpc>
              <a:spcBef>
                <a:spcPts val="408"/>
              </a:spcBef>
              <a:spcAft>
                <a:spcPts val="0"/>
              </a:spcAft>
              <a:buClr>
                <a:schemeClr val="dk1"/>
              </a:buClr>
              <a:buSzPts val="1108"/>
              <a:buChar char="●"/>
            </a:pPr>
            <a:r>
              <a:rPr lang="en" sz="1107">
                <a:solidFill>
                  <a:schemeClr val="dk1"/>
                </a:solidFill>
              </a:rPr>
              <a:t>Positive Autocorrelation: </a:t>
            </a:r>
            <a:r>
              <a:rPr b="0" lang="en" sz="1107">
                <a:solidFill>
                  <a:schemeClr val="dk1"/>
                </a:solidFill>
              </a:rPr>
              <a:t>Durbin-Watson of 1.517 suggests a present but not high positive autocorrelation</a:t>
            </a:r>
            <a:endParaRPr b="0" sz="1107">
              <a:solidFill>
                <a:schemeClr val="dk1"/>
              </a:solidFill>
            </a:endParaRPr>
          </a:p>
          <a:p>
            <a:pPr indent="-108426" lvl="0" marL="228600" rtl="0" algn="l">
              <a:lnSpc>
                <a:spcPct val="80000"/>
              </a:lnSpc>
              <a:spcBef>
                <a:spcPts val="0"/>
              </a:spcBef>
              <a:spcAft>
                <a:spcPts val="0"/>
              </a:spcAft>
              <a:buClr>
                <a:schemeClr val="dk1"/>
              </a:buClr>
              <a:buSzPts val="1108"/>
              <a:buChar char="●"/>
            </a:pPr>
            <a:r>
              <a:rPr lang="en" sz="1107">
                <a:solidFill>
                  <a:schemeClr val="dk1"/>
                </a:solidFill>
              </a:rPr>
              <a:t>Normally Distributed Residuals: </a:t>
            </a:r>
            <a:r>
              <a:rPr b="0" lang="en" sz="1107">
                <a:solidFill>
                  <a:schemeClr val="dk1"/>
                </a:solidFill>
              </a:rPr>
              <a:t> small JB score and Kurtosis 0f 3.625 suggest that the residuals do not significantly deviate from a normality</a:t>
            </a:r>
            <a:endParaRPr b="0" sz="1107">
              <a:solidFill>
                <a:schemeClr val="dk1"/>
              </a:solidFill>
            </a:endParaRPr>
          </a:p>
        </p:txBody>
      </p:sp>
      <p:sp>
        <p:nvSpPr>
          <p:cNvPr id="625" name="Google Shape;625;p57"/>
          <p:cNvSpPr txBox="1"/>
          <p:nvPr>
            <p:ph idx="1" type="body"/>
          </p:nvPr>
        </p:nvSpPr>
        <p:spPr>
          <a:xfrm>
            <a:off x="173025" y="3502700"/>
            <a:ext cx="5067600" cy="676500"/>
          </a:xfrm>
          <a:prstGeom prst="rect">
            <a:avLst/>
          </a:prstGeom>
        </p:spPr>
        <p:txBody>
          <a:bodyPr anchorCtr="0" anchor="t" bIns="0" lIns="0" spcFirstLastPara="1" rIns="0" wrap="square" tIns="0">
            <a:normAutofit/>
          </a:bodyPr>
          <a:lstStyle/>
          <a:p>
            <a:pPr indent="0" lvl="0" marL="0" rtl="0" algn="l">
              <a:lnSpc>
                <a:spcPct val="80000"/>
              </a:lnSpc>
              <a:spcBef>
                <a:spcPts val="0"/>
              </a:spcBef>
              <a:spcAft>
                <a:spcPts val="0"/>
              </a:spcAft>
              <a:buNone/>
            </a:pPr>
            <a:r>
              <a:rPr lang="en" sz="1100"/>
              <a:t>Regression Results:</a:t>
            </a:r>
            <a:endParaRPr b="0" sz="1100">
              <a:solidFill>
                <a:schemeClr val="dk1"/>
              </a:solidFill>
            </a:endParaRPr>
          </a:p>
          <a:p>
            <a:pPr indent="-106426" lvl="0" marL="228600" rtl="0" algn="l">
              <a:lnSpc>
                <a:spcPct val="80000"/>
              </a:lnSpc>
              <a:spcBef>
                <a:spcPts val="408"/>
              </a:spcBef>
              <a:spcAft>
                <a:spcPts val="0"/>
              </a:spcAft>
              <a:buClr>
                <a:schemeClr val="dk1"/>
              </a:buClr>
              <a:buSzPts val="1100"/>
              <a:buChar char="●"/>
            </a:pPr>
            <a:r>
              <a:rPr lang="en" sz="1100">
                <a:solidFill>
                  <a:schemeClr val="dk1"/>
                </a:solidFill>
              </a:rPr>
              <a:t>Moderate Model Fit: </a:t>
            </a:r>
            <a:r>
              <a:rPr b="0" lang="en" sz="1100">
                <a:solidFill>
                  <a:schemeClr val="dk1"/>
                </a:solidFill>
              </a:rPr>
              <a:t>R^2(0.624) </a:t>
            </a:r>
            <a:endParaRPr b="0" sz="1100">
              <a:solidFill>
                <a:schemeClr val="dk1"/>
              </a:solidFill>
            </a:endParaRPr>
          </a:p>
          <a:p>
            <a:pPr indent="-106426" lvl="0" marL="228600" rtl="0" algn="l">
              <a:lnSpc>
                <a:spcPct val="80000"/>
              </a:lnSpc>
              <a:spcBef>
                <a:spcPts val="0"/>
              </a:spcBef>
              <a:spcAft>
                <a:spcPts val="0"/>
              </a:spcAft>
              <a:buClr>
                <a:schemeClr val="dk1"/>
              </a:buClr>
              <a:buSzPts val="1100"/>
              <a:buChar char="●"/>
            </a:pPr>
            <a:r>
              <a:rPr lang="en" sz="1100">
                <a:solidFill>
                  <a:schemeClr val="dk1"/>
                </a:solidFill>
              </a:rPr>
              <a:t>Model Significance:</a:t>
            </a:r>
            <a:r>
              <a:rPr b="0" lang="en" sz="1100">
                <a:solidFill>
                  <a:schemeClr val="dk1"/>
                </a:solidFill>
              </a:rPr>
              <a:t> High F-statistics </a:t>
            </a:r>
            <a:endParaRPr b="0" sz="1100">
              <a:solidFill>
                <a:schemeClr val="dk1"/>
              </a:solidFill>
            </a:endParaRPr>
          </a:p>
          <a:p>
            <a:pPr indent="-106426" lvl="0" marL="228600" rtl="0" algn="l">
              <a:lnSpc>
                <a:spcPct val="80000"/>
              </a:lnSpc>
              <a:spcBef>
                <a:spcPts val="0"/>
              </a:spcBef>
              <a:spcAft>
                <a:spcPts val="0"/>
              </a:spcAft>
              <a:buClr>
                <a:schemeClr val="dk1"/>
              </a:buClr>
              <a:buSzPts val="1100"/>
              <a:buChar char="●"/>
            </a:pPr>
            <a:r>
              <a:rPr lang="en" sz="1100">
                <a:solidFill>
                  <a:schemeClr val="dk1"/>
                </a:solidFill>
              </a:rPr>
              <a:t>Strong Linear Correlation: </a:t>
            </a:r>
            <a:r>
              <a:rPr b="0" lang="en" sz="1100">
                <a:solidFill>
                  <a:schemeClr val="dk1"/>
                </a:solidFill>
              </a:rPr>
              <a:t>Pearson Correlation Coefficient between 0.7-0.9</a:t>
            </a:r>
            <a:endParaRPr b="0" sz="1100">
              <a:solidFill>
                <a:schemeClr val="dk1"/>
              </a:solidFill>
            </a:endParaRPr>
          </a:p>
        </p:txBody>
      </p:sp>
      <p:pic>
        <p:nvPicPr>
          <p:cNvPr id="626" name="Google Shape;626;p57"/>
          <p:cNvPicPr preferRelativeResize="0"/>
          <p:nvPr/>
        </p:nvPicPr>
        <p:blipFill>
          <a:blip r:embed="rId3">
            <a:alphaModFix/>
          </a:blip>
          <a:stretch>
            <a:fillRect/>
          </a:stretch>
        </p:blipFill>
        <p:spPr>
          <a:xfrm>
            <a:off x="5393050" y="2940150"/>
            <a:ext cx="3225463" cy="2050950"/>
          </a:xfrm>
          <a:prstGeom prst="rect">
            <a:avLst/>
          </a:prstGeom>
          <a:noFill/>
          <a:ln>
            <a:noFill/>
          </a:ln>
        </p:spPr>
      </p:pic>
      <p:sp>
        <p:nvSpPr>
          <p:cNvPr id="627" name="Google Shape;627;p57"/>
          <p:cNvSpPr txBox="1"/>
          <p:nvPr>
            <p:ph idx="3" type="body"/>
          </p:nvPr>
        </p:nvSpPr>
        <p:spPr>
          <a:xfrm>
            <a:off x="173050" y="2834100"/>
            <a:ext cx="5152500" cy="829200"/>
          </a:xfrm>
          <a:prstGeom prst="rect">
            <a:avLst/>
          </a:prstGeom>
        </p:spPr>
        <p:txBody>
          <a:bodyPr anchorCtr="0" anchor="t" bIns="0" lIns="0" spcFirstLastPara="1" rIns="0" wrap="square" tIns="0">
            <a:noAutofit/>
          </a:bodyPr>
          <a:lstStyle/>
          <a:p>
            <a:pPr indent="0" lvl="0" marL="0" rtl="0" algn="l">
              <a:lnSpc>
                <a:spcPct val="80000"/>
              </a:lnSpc>
              <a:spcBef>
                <a:spcPts val="0"/>
              </a:spcBef>
              <a:spcAft>
                <a:spcPts val="0"/>
              </a:spcAft>
              <a:buNone/>
            </a:pPr>
            <a:r>
              <a:rPr lang="en" sz="1100"/>
              <a:t>Coefficient Interpretation:</a:t>
            </a:r>
            <a:endParaRPr sz="1100"/>
          </a:p>
          <a:p>
            <a:pPr indent="-106426" lvl="0" marL="228600" rtl="0" algn="l">
              <a:lnSpc>
                <a:spcPct val="80000"/>
              </a:lnSpc>
              <a:spcBef>
                <a:spcPts val="408"/>
              </a:spcBef>
              <a:spcAft>
                <a:spcPts val="0"/>
              </a:spcAft>
              <a:buClr>
                <a:schemeClr val="dk1"/>
              </a:buClr>
              <a:buSzPts val="1100"/>
              <a:buChar char="●"/>
            </a:pPr>
            <a:r>
              <a:rPr lang="en" sz="1100">
                <a:solidFill>
                  <a:schemeClr val="dk1"/>
                </a:solidFill>
              </a:rPr>
              <a:t>Constant: </a:t>
            </a:r>
            <a:r>
              <a:rPr b="0" lang="en" sz="1100">
                <a:solidFill>
                  <a:schemeClr val="dk1"/>
                </a:solidFill>
              </a:rPr>
              <a:t>Base level of defaults are zero. Not significant (P&gt;|t|=0.878)</a:t>
            </a:r>
            <a:endParaRPr sz="1100">
              <a:solidFill>
                <a:schemeClr val="dk1"/>
              </a:solidFill>
            </a:endParaRPr>
          </a:p>
          <a:p>
            <a:pPr indent="-106426" lvl="0" marL="228600" rtl="0" algn="l">
              <a:lnSpc>
                <a:spcPct val="80000"/>
              </a:lnSpc>
              <a:spcBef>
                <a:spcPts val="0"/>
              </a:spcBef>
              <a:spcAft>
                <a:spcPts val="0"/>
              </a:spcAft>
              <a:buClr>
                <a:schemeClr val="dk1"/>
              </a:buClr>
              <a:buSzPts val="1100"/>
              <a:buChar char="●"/>
            </a:pPr>
            <a:r>
              <a:rPr lang="en" sz="1100">
                <a:solidFill>
                  <a:schemeClr val="dk1"/>
                </a:solidFill>
              </a:rPr>
              <a:t>Interurban Highway Passage: </a:t>
            </a:r>
            <a:r>
              <a:rPr b="0" lang="en" sz="1100">
                <a:solidFill>
                  <a:schemeClr val="dk1"/>
                </a:solidFill>
              </a:rPr>
              <a:t>marginal increase in default rate with increasing units. Statistically significant (P&gt;|t|=0.007)</a:t>
            </a:r>
            <a:endParaRPr b="0" sz="1100">
              <a:solidFill>
                <a:schemeClr val="dk1"/>
              </a:solidFill>
            </a:endParaRPr>
          </a:p>
          <a:p>
            <a:pPr indent="0" lvl="0" marL="0" rtl="0" algn="l">
              <a:lnSpc>
                <a:spcPct val="80000"/>
              </a:lnSpc>
              <a:spcBef>
                <a:spcPts val="408"/>
              </a:spcBef>
              <a:spcAft>
                <a:spcPts val="408"/>
              </a:spcAft>
              <a:buSzPts val="935"/>
              <a:buNone/>
            </a:pPr>
            <a:r>
              <a:rPr b="0" lang="en" sz="1200">
                <a:solidFill>
                  <a:schemeClr val="dk1"/>
                </a:solidFill>
              </a:rPr>
              <a:t> </a:t>
            </a:r>
            <a:endParaRPr b="0" sz="1200">
              <a:solidFill>
                <a:schemeClr val="dk1"/>
              </a:solidFill>
            </a:endParaRPr>
          </a:p>
        </p:txBody>
      </p:sp>
      <p:sp>
        <p:nvSpPr>
          <p:cNvPr id="628" name="Google Shape;628;p57"/>
          <p:cNvSpPr txBox="1"/>
          <p:nvPr>
            <p:ph idx="1" type="body"/>
          </p:nvPr>
        </p:nvSpPr>
        <p:spPr>
          <a:xfrm>
            <a:off x="5426050" y="532800"/>
            <a:ext cx="3398700" cy="526500"/>
          </a:xfrm>
          <a:prstGeom prst="rect">
            <a:avLst/>
          </a:prstGeom>
        </p:spPr>
        <p:txBody>
          <a:bodyPr anchorCtr="0" anchor="t" bIns="0" lIns="0" spcFirstLastPara="1" rIns="0" wrap="square" tIns="0">
            <a:normAutofit/>
          </a:bodyPr>
          <a:lstStyle/>
          <a:p>
            <a:pPr indent="0" lvl="0" marL="0" rtl="0" algn="l">
              <a:lnSpc>
                <a:spcPct val="80000"/>
              </a:lnSpc>
              <a:spcBef>
                <a:spcPts val="0"/>
              </a:spcBef>
              <a:spcAft>
                <a:spcPts val="0"/>
              </a:spcAft>
              <a:buClr>
                <a:srgbClr val="000000"/>
              </a:buClr>
              <a:buSzPts val="935"/>
              <a:buFont typeface="Arial"/>
              <a:buNone/>
            </a:pPr>
            <a:r>
              <a:rPr lang="en" sz="1107"/>
              <a:t>Models:</a:t>
            </a:r>
            <a:endParaRPr sz="1107"/>
          </a:p>
          <a:p>
            <a:pPr indent="-108426" lvl="0" marL="228600" rtl="0" algn="l">
              <a:lnSpc>
                <a:spcPct val="80000"/>
              </a:lnSpc>
              <a:spcBef>
                <a:spcPts val="408"/>
              </a:spcBef>
              <a:spcAft>
                <a:spcPts val="0"/>
              </a:spcAft>
              <a:buClr>
                <a:schemeClr val="dk1"/>
              </a:buClr>
              <a:buSzPts val="1108"/>
              <a:buChar char="●"/>
            </a:pPr>
            <a:r>
              <a:rPr lang="en" sz="1107">
                <a:solidFill>
                  <a:schemeClr val="dk1"/>
                </a:solidFill>
              </a:rPr>
              <a:t>Dependent Variable: </a:t>
            </a:r>
            <a:r>
              <a:rPr b="0" lang="en" sz="1107">
                <a:solidFill>
                  <a:schemeClr val="dk1"/>
                </a:solidFill>
              </a:rPr>
              <a:t>Yearly Default Percentage </a:t>
            </a:r>
            <a:endParaRPr b="0" sz="1107">
              <a:solidFill>
                <a:schemeClr val="dk1"/>
              </a:solidFill>
            </a:endParaRPr>
          </a:p>
          <a:p>
            <a:pPr indent="-108426" lvl="0" marL="228600" rtl="0" algn="l">
              <a:lnSpc>
                <a:spcPct val="80000"/>
              </a:lnSpc>
              <a:spcBef>
                <a:spcPts val="0"/>
              </a:spcBef>
              <a:spcAft>
                <a:spcPts val="0"/>
              </a:spcAft>
              <a:buClr>
                <a:schemeClr val="dk1"/>
              </a:buClr>
              <a:buSzPts val="1108"/>
              <a:buChar char="●"/>
            </a:pPr>
            <a:r>
              <a:rPr lang="en" sz="1107">
                <a:solidFill>
                  <a:schemeClr val="dk1"/>
                </a:solidFill>
              </a:rPr>
              <a:t>Model: </a:t>
            </a:r>
            <a:r>
              <a:rPr b="0" lang="en" sz="1107">
                <a:solidFill>
                  <a:schemeClr val="dk1"/>
                </a:solidFill>
              </a:rPr>
              <a:t>Ordinary Least Squares (OLS) Regression</a:t>
            </a:r>
            <a:endParaRPr b="0" sz="1107">
              <a:solidFill>
                <a:schemeClr val="dk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32" name="Shape 632"/>
        <p:cNvGrpSpPr/>
        <p:nvPr/>
      </p:nvGrpSpPr>
      <p:grpSpPr>
        <a:xfrm>
          <a:off x="0" y="0"/>
          <a:ext cx="0" cy="0"/>
          <a:chOff x="0" y="0"/>
          <a:chExt cx="0" cy="0"/>
        </a:xfrm>
      </p:grpSpPr>
      <p:sp>
        <p:nvSpPr>
          <p:cNvPr id="633" name="Google Shape;633;p58"/>
          <p:cNvSpPr txBox="1"/>
          <p:nvPr>
            <p:ph type="title"/>
          </p:nvPr>
        </p:nvSpPr>
        <p:spPr>
          <a:xfrm>
            <a:off x="173036" y="335826"/>
            <a:ext cx="8357700" cy="274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Part 2: Macroeconomic Correlation Analysis</a:t>
            </a:r>
            <a:endParaRPr/>
          </a:p>
        </p:txBody>
      </p:sp>
      <p:sp>
        <p:nvSpPr>
          <p:cNvPr id="634" name="Google Shape;634;p58"/>
          <p:cNvSpPr txBox="1"/>
          <p:nvPr>
            <p:ph idx="2" type="body"/>
          </p:nvPr>
        </p:nvSpPr>
        <p:spPr>
          <a:xfrm>
            <a:off x="173030" y="532800"/>
            <a:ext cx="4295100" cy="274500"/>
          </a:xfrm>
          <a:prstGeom prst="rect">
            <a:avLst/>
          </a:prstGeom>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 sz="1353"/>
              <a:t>2.1 Univariate Correlation</a:t>
            </a:r>
            <a:endParaRPr sz="1353"/>
          </a:p>
        </p:txBody>
      </p:sp>
      <p:sp>
        <p:nvSpPr>
          <p:cNvPr id="635" name="Google Shape;635;p58"/>
          <p:cNvSpPr txBox="1"/>
          <p:nvPr>
            <p:ph idx="2" type="body"/>
          </p:nvPr>
        </p:nvSpPr>
        <p:spPr>
          <a:xfrm>
            <a:off x="173025" y="731100"/>
            <a:ext cx="6777900" cy="274500"/>
          </a:xfrm>
          <a:prstGeom prst="rect">
            <a:avLst/>
          </a:prstGeom>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 sz="1253" u="sng"/>
              <a:t>2.1.4 Urban Transportation </a:t>
            </a:r>
            <a:r>
              <a:rPr b="0" lang="en" sz="1253">
                <a:solidFill>
                  <a:schemeClr val="dk1"/>
                </a:solidFill>
              </a:rPr>
              <a:t>(Passage of </a:t>
            </a:r>
            <a:r>
              <a:rPr b="0" lang="en" sz="1207">
                <a:solidFill>
                  <a:schemeClr val="dk1"/>
                </a:solidFill>
              </a:rPr>
              <a:t>Urban Highway, </a:t>
            </a:r>
            <a:r>
              <a:rPr lang="en" sz="1207">
                <a:solidFill>
                  <a:schemeClr val="dk1"/>
                </a:solidFill>
              </a:rPr>
              <a:t>Passage of Interurban Highway</a:t>
            </a:r>
            <a:r>
              <a:rPr b="0" lang="en" sz="1253">
                <a:solidFill>
                  <a:schemeClr val="dk1"/>
                </a:solidFill>
              </a:rPr>
              <a:t>)</a:t>
            </a:r>
            <a:endParaRPr b="0" sz="1253">
              <a:solidFill>
                <a:schemeClr val="dk1"/>
              </a:solidFill>
            </a:endParaRPr>
          </a:p>
        </p:txBody>
      </p:sp>
      <p:sp>
        <p:nvSpPr>
          <p:cNvPr id="636" name="Google Shape;636;p58"/>
          <p:cNvSpPr txBox="1"/>
          <p:nvPr>
            <p:ph idx="1" type="body"/>
          </p:nvPr>
        </p:nvSpPr>
        <p:spPr>
          <a:xfrm>
            <a:off x="173050" y="1056935"/>
            <a:ext cx="4386900" cy="666900"/>
          </a:xfrm>
          <a:prstGeom prst="rect">
            <a:avLst/>
          </a:prstGeom>
        </p:spPr>
        <p:txBody>
          <a:bodyPr anchorCtr="0" anchor="t" bIns="0" lIns="0" spcFirstLastPara="1" rIns="0" wrap="square" tIns="0">
            <a:normAutofit/>
          </a:bodyPr>
          <a:lstStyle/>
          <a:p>
            <a:pPr indent="0" lvl="0" marL="0" rtl="0" algn="l">
              <a:lnSpc>
                <a:spcPct val="80000"/>
              </a:lnSpc>
              <a:spcBef>
                <a:spcPts val="0"/>
              </a:spcBef>
              <a:spcAft>
                <a:spcPts val="0"/>
              </a:spcAft>
              <a:buClr>
                <a:srgbClr val="000000"/>
              </a:buClr>
              <a:buSzPts val="935"/>
              <a:buFont typeface="Arial"/>
              <a:buNone/>
            </a:pPr>
            <a:r>
              <a:rPr lang="en" sz="1107"/>
              <a:t>Interurban Highway Model Variables:</a:t>
            </a:r>
            <a:endParaRPr sz="1107"/>
          </a:p>
          <a:p>
            <a:pPr indent="-108426" lvl="0" marL="228600" rtl="0" algn="l">
              <a:lnSpc>
                <a:spcPct val="80000"/>
              </a:lnSpc>
              <a:spcBef>
                <a:spcPts val="408"/>
              </a:spcBef>
              <a:spcAft>
                <a:spcPts val="0"/>
              </a:spcAft>
              <a:buClr>
                <a:schemeClr val="dk1"/>
              </a:buClr>
              <a:buSzPts val="1108"/>
              <a:buChar char="●"/>
            </a:pPr>
            <a:r>
              <a:rPr lang="en" sz="1107">
                <a:solidFill>
                  <a:schemeClr val="dk1"/>
                </a:solidFill>
              </a:rPr>
              <a:t>Dependent Variable: </a:t>
            </a:r>
            <a:r>
              <a:rPr b="0" lang="en" sz="1107">
                <a:solidFill>
                  <a:schemeClr val="dk1"/>
                </a:solidFill>
              </a:rPr>
              <a:t>Yearly Default Percentage </a:t>
            </a:r>
            <a:endParaRPr b="0" sz="1107">
              <a:solidFill>
                <a:schemeClr val="dk1"/>
              </a:solidFill>
            </a:endParaRPr>
          </a:p>
          <a:p>
            <a:pPr indent="-108426" lvl="0" marL="228600" rtl="0" algn="l">
              <a:lnSpc>
                <a:spcPct val="80000"/>
              </a:lnSpc>
              <a:spcBef>
                <a:spcPts val="0"/>
              </a:spcBef>
              <a:spcAft>
                <a:spcPts val="0"/>
              </a:spcAft>
              <a:buClr>
                <a:schemeClr val="dk1"/>
              </a:buClr>
              <a:buSzPts val="1108"/>
              <a:buChar char="●"/>
            </a:pPr>
            <a:r>
              <a:rPr lang="en" sz="1107">
                <a:solidFill>
                  <a:schemeClr val="dk1"/>
                </a:solidFill>
              </a:rPr>
              <a:t>Independent Variables:</a:t>
            </a:r>
            <a:r>
              <a:rPr b="0" lang="en" sz="1107">
                <a:solidFill>
                  <a:schemeClr val="dk1"/>
                </a:solidFill>
              </a:rPr>
              <a:t> Passage of Interurban Highway, in units</a:t>
            </a:r>
            <a:endParaRPr b="0" sz="1107">
              <a:solidFill>
                <a:schemeClr val="dk1"/>
              </a:solidFill>
            </a:endParaRPr>
          </a:p>
          <a:p>
            <a:pPr indent="-108426" lvl="0" marL="228600" rtl="0" algn="l">
              <a:lnSpc>
                <a:spcPct val="80000"/>
              </a:lnSpc>
              <a:spcBef>
                <a:spcPts val="0"/>
              </a:spcBef>
              <a:spcAft>
                <a:spcPts val="0"/>
              </a:spcAft>
              <a:buClr>
                <a:schemeClr val="dk1"/>
              </a:buClr>
              <a:buSzPts val="1108"/>
              <a:buChar char="●"/>
            </a:pPr>
            <a:r>
              <a:rPr lang="en" sz="1107">
                <a:solidFill>
                  <a:schemeClr val="dk1"/>
                </a:solidFill>
              </a:rPr>
              <a:t>Model: </a:t>
            </a:r>
            <a:r>
              <a:rPr b="0" lang="en" sz="1107">
                <a:solidFill>
                  <a:schemeClr val="dk1"/>
                </a:solidFill>
              </a:rPr>
              <a:t>Ordinary Least Squares (OLS) Regression</a:t>
            </a:r>
            <a:endParaRPr b="0" sz="1107">
              <a:solidFill>
                <a:schemeClr val="dk1"/>
              </a:solidFill>
            </a:endParaRPr>
          </a:p>
        </p:txBody>
      </p:sp>
      <p:sp>
        <p:nvSpPr>
          <p:cNvPr id="637" name="Google Shape;637;p58"/>
          <p:cNvSpPr txBox="1"/>
          <p:nvPr>
            <p:ph idx="3" type="body"/>
          </p:nvPr>
        </p:nvSpPr>
        <p:spPr>
          <a:xfrm>
            <a:off x="144025" y="1775150"/>
            <a:ext cx="4386900" cy="796500"/>
          </a:xfrm>
          <a:prstGeom prst="rect">
            <a:avLst/>
          </a:prstGeom>
        </p:spPr>
        <p:txBody>
          <a:bodyPr anchorCtr="0" anchor="t" bIns="0" lIns="0" spcFirstLastPara="1" rIns="0" wrap="square" tIns="0">
            <a:noAutofit/>
          </a:bodyPr>
          <a:lstStyle/>
          <a:p>
            <a:pPr indent="0" lvl="0" marL="0" rtl="0" algn="l">
              <a:lnSpc>
                <a:spcPct val="80000"/>
              </a:lnSpc>
              <a:spcBef>
                <a:spcPts val="0"/>
              </a:spcBef>
              <a:spcAft>
                <a:spcPts val="0"/>
              </a:spcAft>
              <a:buNone/>
            </a:pPr>
            <a:r>
              <a:rPr lang="en" sz="1100"/>
              <a:t>Coefficient Interpretation:</a:t>
            </a:r>
            <a:endParaRPr sz="1100"/>
          </a:p>
          <a:p>
            <a:pPr indent="-106426" lvl="0" marL="228600" rtl="0" algn="l">
              <a:lnSpc>
                <a:spcPct val="80000"/>
              </a:lnSpc>
              <a:spcBef>
                <a:spcPts val="408"/>
              </a:spcBef>
              <a:spcAft>
                <a:spcPts val="0"/>
              </a:spcAft>
              <a:buClr>
                <a:schemeClr val="dk1"/>
              </a:buClr>
              <a:buSzPts val="1100"/>
              <a:buChar char="●"/>
            </a:pPr>
            <a:r>
              <a:rPr lang="en" sz="1100">
                <a:solidFill>
                  <a:schemeClr val="dk1"/>
                </a:solidFill>
              </a:rPr>
              <a:t>Constant: </a:t>
            </a:r>
            <a:r>
              <a:rPr b="0" lang="en" sz="1100">
                <a:solidFill>
                  <a:schemeClr val="dk1"/>
                </a:solidFill>
              </a:rPr>
              <a:t>Base level of defaults are zero, so  -0.0063 is not meaningful. Not statistically significance (P&gt;|t|=0.878)</a:t>
            </a:r>
            <a:endParaRPr sz="1100">
              <a:solidFill>
                <a:schemeClr val="dk1"/>
              </a:solidFill>
            </a:endParaRPr>
          </a:p>
          <a:p>
            <a:pPr indent="-106426" lvl="0" marL="228600" rtl="0" algn="l">
              <a:lnSpc>
                <a:spcPct val="80000"/>
              </a:lnSpc>
              <a:spcBef>
                <a:spcPts val="0"/>
              </a:spcBef>
              <a:spcAft>
                <a:spcPts val="0"/>
              </a:spcAft>
              <a:buClr>
                <a:schemeClr val="dk1"/>
              </a:buClr>
              <a:buSzPts val="1100"/>
              <a:buChar char="●"/>
            </a:pPr>
            <a:r>
              <a:rPr lang="en" sz="1100">
                <a:solidFill>
                  <a:schemeClr val="dk1"/>
                </a:solidFill>
              </a:rPr>
              <a:t>INDEX: </a:t>
            </a:r>
            <a:r>
              <a:rPr b="0" lang="en" sz="1100">
                <a:solidFill>
                  <a:schemeClr val="dk1"/>
                </a:solidFill>
              </a:rPr>
              <a:t>marginal increase in rates of default with increasing highway passage. Statistically significant (P&gt;|t|=0.007)</a:t>
            </a:r>
            <a:endParaRPr b="0" sz="1100">
              <a:solidFill>
                <a:schemeClr val="dk1"/>
              </a:solidFill>
            </a:endParaRPr>
          </a:p>
          <a:p>
            <a:pPr indent="0" lvl="0" marL="0" rtl="0" algn="l">
              <a:lnSpc>
                <a:spcPct val="80000"/>
              </a:lnSpc>
              <a:spcBef>
                <a:spcPts val="408"/>
              </a:spcBef>
              <a:spcAft>
                <a:spcPts val="408"/>
              </a:spcAft>
              <a:buSzPts val="935"/>
              <a:buNone/>
            </a:pPr>
            <a:r>
              <a:rPr b="0" lang="en" sz="1200">
                <a:solidFill>
                  <a:schemeClr val="dk1"/>
                </a:solidFill>
              </a:rPr>
              <a:t> </a:t>
            </a:r>
            <a:endParaRPr b="0" sz="1200">
              <a:solidFill>
                <a:schemeClr val="dk1"/>
              </a:solidFill>
            </a:endParaRPr>
          </a:p>
        </p:txBody>
      </p:sp>
      <p:sp>
        <p:nvSpPr>
          <p:cNvPr id="638" name="Google Shape;638;p58"/>
          <p:cNvSpPr txBox="1"/>
          <p:nvPr>
            <p:ph idx="1" type="body"/>
          </p:nvPr>
        </p:nvSpPr>
        <p:spPr>
          <a:xfrm>
            <a:off x="4572000" y="1775150"/>
            <a:ext cx="4386900" cy="1080600"/>
          </a:xfrm>
          <a:prstGeom prst="rect">
            <a:avLst/>
          </a:prstGeom>
        </p:spPr>
        <p:txBody>
          <a:bodyPr anchorCtr="0" anchor="t" bIns="0" lIns="0" spcFirstLastPara="1" rIns="0" wrap="square" tIns="0">
            <a:normAutofit/>
          </a:bodyPr>
          <a:lstStyle/>
          <a:p>
            <a:pPr indent="0" lvl="0" marL="0" rtl="0" algn="l">
              <a:lnSpc>
                <a:spcPct val="80000"/>
              </a:lnSpc>
              <a:spcBef>
                <a:spcPts val="0"/>
              </a:spcBef>
              <a:spcAft>
                <a:spcPts val="0"/>
              </a:spcAft>
              <a:buClr>
                <a:srgbClr val="000000"/>
              </a:buClr>
              <a:buSzPts val="935"/>
              <a:buFont typeface="Arial"/>
              <a:buNone/>
            </a:pPr>
            <a:r>
              <a:rPr lang="en" sz="1107"/>
              <a:t>Diagnostic Tests:</a:t>
            </a:r>
            <a:endParaRPr sz="1107"/>
          </a:p>
          <a:p>
            <a:pPr indent="-108426" lvl="0" marL="228600" rtl="0" algn="l">
              <a:lnSpc>
                <a:spcPct val="80000"/>
              </a:lnSpc>
              <a:spcBef>
                <a:spcPts val="408"/>
              </a:spcBef>
              <a:spcAft>
                <a:spcPts val="0"/>
              </a:spcAft>
              <a:buClr>
                <a:schemeClr val="dk1"/>
              </a:buClr>
              <a:buSzPts val="1108"/>
              <a:buChar char="●"/>
            </a:pPr>
            <a:r>
              <a:rPr lang="en" sz="1107">
                <a:solidFill>
                  <a:schemeClr val="dk1"/>
                </a:solidFill>
              </a:rPr>
              <a:t>Positive Autocorrelation: </a:t>
            </a:r>
            <a:r>
              <a:rPr b="0" lang="en" sz="1107">
                <a:solidFill>
                  <a:schemeClr val="dk1"/>
                </a:solidFill>
              </a:rPr>
              <a:t>Durbin-Watson of 1.517 suggests a low positive autocorrelation</a:t>
            </a:r>
            <a:endParaRPr b="0" sz="1107">
              <a:solidFill>
                <a:schemeClr val="dk1"/>
              </a:solidFill>
            </a:endParaRPr>
          </a:p>
          <a:p>
            <a:pPr indent="-108426" lvl="0" marL="228600" rtl="0" algn="l">
              <a:lnSpc>
                <a:spcPct val="80000"/>
              </a:lnSpc>
              <a:spcBef>
                <a:spcPts val="0"/>
              </a:spcBef>
              <a:spcAft>
                <a:spcPts val="0"/>
              </a:spcAft>
              <a:buClr>
                <a:schemeClr val="dk1"/>
              </a:buClr>
              <a:buSzPts val="1108"/>
              <a:buChar char="●"/>
            </a:pPr>
            <a:r>
              <a:rPr lang="en" sz="1107">
                <a:solidFill>
                  <a:schemeClr val="dk1"/>
                </a:solidFill>
              </a:rPr>
              <a:t>Normally Distributed Residuals: </a:t>
            </a:r>
            <a:r>
              <a:rPr b="0" lang="en" sz="1107">
                <a:solidFill>
                  <a:schemeClr val="dk1"/>
                </a:solidFill>
              </a:rPr>
              <a:t>Jarque-Bera of 0.768 suggests that the residuals do not significantly deviate from a normality</a:t>
            </a:r>
            <a:endParaRPr b="0" sz="1107">
              <a:solidFill>
                <a:schemeClr val="dk1"/>
              </a:solidFill>
            </a:endParaRPr>
          </a:p>
          <a:p>
            <a:pPr indent="-108426" lvl="0" marL="228600" rtl="0" algn="l">
              <a:lnSpc>
                <a:spcPct val="80000"/>
              </a:lnSpc>
              <a:spcBef>
                <a:spcPts val="0"/>
              </a:spcBef>
              <a:spcAft>
                <a:spcPts val="0"/>
              </a:spcAft>
              <a:buClr>
                <a:schemeClr val="dk1"/>
              </a:buClr>
              <a:buSzPts val="1108"/>
              <a:buChar char="●"/>
            </a:pPr>
            <a:r>
              <a:rPr lang="en" sz="1107">
                <a:solidFill>
                  <a:schemeClr val="dk1"/>
                </a:solidFill>
              </a:rPr>
              <a:t>High</a:t>
            </a:r>
            <a:r>
              <a:rPr lang="en" sz="1107">
                <a:solidFill>
                  <a:schemeClr val="dk1"/>
                </a:solidFill>
              </a:rPr>
              <a:t> Multicollinearity concern: </a:t>
            </a:r>
            <a:r>
              <a:rPr b="0" lang="en" sz="1107">
                <a:solidFill>
                  <a:schemeClr val="dk1"/>
                </a:solidFill>
              </a:rPr>
              <a:t>condition number of 5.93e+07 shows significantly high multicollinearity concern</a:t>
            </a:r>
            <a:endParaRPr b="0" sz="1107">
              <a:solidFill>
                <a:schemeClr val="dk1"/>
              </a:solidFill>
            </a:endParaRPr>
          </a:p>
        </p:txBody>
      </p:sp>
      <p:sp>
        <p:nvSpPr>
          <p:cNvPr id="639" name="Google Shape;639;p58"/>
          <p:cNvSpPr txBox="1"/>
          <p:nvPr>
            <p:ph idx="1" type="body"/>
          </p:nvPr>
        </p:nvSpPr>
        <p:spPr>
          <a:xfrm>
            <a:off x="4572000" y="1005600"/>
            <a:ext cx="4530900" cy="796500"/>
          </a:xfrm>
          <a:prstGeom prst="rect">
            <a:avLst/>
          </a:prstGeom>
        </p:spPr>
        <p:txBody>
          <a:bodyPr anchorCtr="0" anchor="t" bIns="0" lIns="0" spcFirstLastPara="1" rIns="0" wrap="square" tIns="0">
            <a:normAutofit/>
          </a:bodyPr>
          <a:lstStyle/>
          <a:p>
            <a:pPr indent="0" lvl="0" marL="0" rtl="0" algn="l">
              <a:lnSpc>
                <a:spcPct val="80000"/>
              </a:lnSpc>
              <a:spcBef>
                <a:spcPts val="0"/>
              </a:spcBef>
              <a:spcAft>
                <a:spcPts val="0"/>
              </a:spcAft>
              <a:buNone/>
            </a:pPr>
            <a:r>
              <a:rPr lang="en" sz="1100"/>
              <a:t>Regression Results:</a:t>
            </a:r>
            <a:endParaRPr sz="1100"/>
          </a:p>
          <a:p>
            <a:pPr indent="-106426" lvl="0" marL="228600" rtl="0" algn="l">
              <a:lnSpc>
                <a:spcPct val="80000"/>
              </a:lnSpc>
              <a:spcBef>
                <a:spcPts val="408"/>
              </a:spcBef>
              <a:spcAft>
                <a:spcPts val="0"/>
              </a:spcAft>
              <a:buClr>
                <a:schemeClr val="dk1"/>
              </a:buClr>
              <a:buSzPts val="1100"/>
              <a:buChar char="●"/>
            </a:pPr>
            <a:r>
              <a:rPr lang="en" sz="1100">
                <a:solidFill>
                  <a:schemeClr val="dk1"/>
                </a:solidFill>
              </a:rPr>
              <a:t>Moderate Model Fit: </a:t>
            </a:r>
            <a:r>
              <a:rPr b="0" lang="en" sz="1100">
                <a:solidFill>
                  <a:schemeClr val="dk1"/>
                </a:solidFill>
              </a:rPr>
              <a:t>R^2(0.624) shows moderate explanatory power </a:t>
            </a:r>
            <a:endParaRPr b="0" sz="1100">
              <a:solidFill>
                <a:schemeClr val="dk1"/>
              </a:solidFill>
            </a:endParaRPr>
          </a:p>
          <a:p>
            <a:pPr indent="-106426" lvl="0" marL="228600" rtl="0" algn="l">
              <a:lnSpc>
                <a:spcPct val="80000"/>
              </a:lnSpc>
              <a:spcBef>
                <a:spcPts val="0"/>
              </a:spcBef>
              <a:spcAft>
                <a:spcPts val="0"/>
              </a:spcAft>
              <a:buClr>
                <a:schemeClr val="dk1"/>
              </a:buClr>
              <a:buSzPts val="1100"/>
              <a:buChar char="●"/>
            </a:pPr>
            <a:r>
              <a:rPr lang="en" sz="1100">
                <a:solidFill>
                  <a:schemeClr val="dk1"/>
                </a:solidFill>
              </a:rPr>
              <a:t>Model Significance:</a:t>
            </a:r>
            <a:r>
              <a:rPr b="0" lang="en" sz="1100">
                <a:solidFill>
                  <a:schemeClr val="dk1"/>
                </a:solidFill>
              </a:rPr>
              <a:t> F-statistics of 13.25 indicates the model is statistically significant, confirmed by low Prob(F-Statistics): 0.0066</a:t>
            </a:r>
            <a:endParaRPr b="0" sz="1100">
              <a:solidFill>
                <a:schemeClr val="dk1"/>
              </a:solidFill>
            </a:endParaRPr>
          </a:p>
          <a:p>
            <a:pPr indent="-106426" lvl="0" marL="228600" rtl="0" algn="l">
              <a:lnSpc>
                <a:spcPct val="80000"/>
              </a:lnSpc>
              <a:spcBef>
                <a:spcPts val="0"/>
              </a:spcBef>
              <a:spcAft>
                <a:spcPts val="0"/>
              </a:spcAft>
              <a:buClr>
                <a:schemeClr val="dk1"/>
              </a:buClr>
              <a:buSzPts val="1100"/>
              <a:buChar char="●"/>
            </a:pPr>
            <a:r>
              <a:rPr lang="en" sz="1100">
                <a:solidFill>
                  <a:schemeClr val="dk1"/>
                </a:solidFill>
              </a:rPr>
              <a:t>Strong Linear Relationship: </a:t>
            </a:r>
            <a:r>
              <a:rPr b="0" lang="en" sz="1100">
                <a:solidFill>
                  <a:schemeClr val="dk1"/>
                </a:solidFill>
              </a:rPr>
              <a:t>Pearson Correlation Coefficient (0.79)</a:t>
            </a:r>
            <a:endParaRPr b="0" sz="1100">
              <a:solidFill>
                <a:schemeClr val="dk1"/>
              </a:solidFill>
            </a:endParaRPr>
          </a:p>
        </p:txBody>
      </p:sp>
      <p:pic>
        <p:nvPicPr>
          <p:cNvPr id="640" name="Google Shape;640;p58"/>
          <p:cNvPicPr preferRelativeResize="0"/>
          <p:nvPr/>
        </p:nvPicPr>
        <p:blipFill>
          <a:blip r:embed="rId3">
            <a:alphaModFix/>
          </a:blip>
          <a:stretch>
            <a:fillRect/>
          </a:stretch>
        </p:blipFill>
        <p:spPr>
          <a:xfrm>
            <a:off x="5092216" y="2855750"/>
            <a:ext cx="3490459" cy="2165526"/>
          </a:xfrm>
          <a:prstGeom prst="rect">
            <a:avLst/>
          </a:prstGeom>
          <a:noFill/>
          <a:ln>
            <a:noFill/>
          </a:ln>
        </p:spPr>
      </p:pic>
      <p:pic>
        <p:nvPicPr>
          <p:cNvPr id="641" name="Google Shape;641;p58"/>
          <p:cNvPicPr preferRelativeResize="0"/>
          <p:nvPr/>
        </p:nvPicPr>
        <p:blipFill>
          <a:blip r:embed="rId4">
            <a:alphaModFix/>
          </a:blip>
          <a:stretch>
            <a:fillRect/>
          </a:stretch>
        </p:blipFill>
        <p:spPr>
          <a:xfrm>
            <a:off x="173050" y="2663200"/>
            <a:ext cx="4009588" cy="226704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5" name="Shape 645"/>
        <p:cNvGrpSpPr/>
        <p:nvPr/>
      </p:nvGrpSpPr>
      <p:grpSpPr>
        <a:xfrm>
          <a:off x="0" y="0"/>
          <a:ext cx="0" cy="0"/>
          <a:chOff x="0" y="0"/>
          <a:chExt cx="0" cy="0"/>
        </a:xfrm>
      </p:grpSpPr>
      <p:sp>
        <p:nvSpPr>
          <p:cNvPr id="646" name="Google Shape;646;p59"/>
          <p:cNvSpPr txBox="1"/>
          <p:nvPr>
            <p:ph type="title"/>
          </p:nvPr>
        </p:nvSpPr>
        <p:spPr>
          <a:xfrm>
            <a:off x="173036" y="335826"/>
            <a:ext cx="8357700" cy="274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Part 2: Macroeconomic Correlation Analysis</a:t>
            </a:r>
            <a:endParaRPr/>
          </a:p>
        </p:txBody>
      </p:sp>
      <p:sp>
        <p:nvSpPr>
          <p:cNvPr id="647" name="Google Shape;647;p59"/>
          <p:cNvSpPr txBox="1"/>
          <p:nvPr>
            <p:ph idx="1" type="body"/>
          </p:nvPr>
        </p:nvSpPr>
        <p:spPr>
          <a:xfrm>
            <a:off x="173025" y="807300"/>
            <a:ext cx="4152900" cy="3306900"/>
          </a:xfrm>
          <a:prstGeom prst="rect">
            <a:avLst/>
          </a:prstGeom>
        </p:spPr>
        <p:txBody>
          <a:bodyPr anchorCtr="0" anchor="t" bIns="0" lIns="0" spcFirstLastPara="1" rIns="0" wrap="square" tIns="0">
            <a:normAutofit/>
          </a:bodyPr>
          <a:lstStyle/>
          <a:p>
            <a:pPr indent="0" lvl="0" marL="0" rtl="0" algn="l">
              <a:lnSpc>
                <a:spcPct val="100000"/>
              </a:lnSpc>
              <a:spcBef>
                <a:spcPts val="0"/>
              </a:spcBef>
              <a:spcAft>
                <a:spcPts val="0"/>
              </a:spcAft>
              <a:buClr>
                <a:srgbClr val="000000"/>
              </a:buClr>
              <a:buSzPts val="935"/>
              <a:buFont typeface="Arial"/>
              <a:buNone/>
            </a:pPr>
            <a:r>
              <a:rPr lang="en" sz="1207"/>
              <a:t>Model Overview:</a:t>
            </a:r>
            <a:endParaRPr sz="1207"/>
          </a:p>
          <a:p>
            <a:pPr indent="0" lvl="0" marL="0" rtl="0" algn="l">
              <a:lnSpc>
                <a:spcPct val="100000"/>
              </a:lnSpc>
              <a:spcBef>
                <a:spcPts val="0"/>
              </a:spcBef>
              <a:spcAft>
                <a:spcPts val="0"/>
              </a:spcAft>
              <a:buNone/>
            </a:pPr>
            <a:r>
              <a:rPr lang="en" sz="1207">
                <a:solidFill>
                  <a:schemeClr val="dk1"/>
                </a:solidFill>
              </a:rPr>
              <a:t>Dependent Variable: </a:t>
            </a:r>
            <a:r>
              <a:rPr b="0" lang="en" sz="1207">
                <a:solidFill>
                  <a:schemeClr val="dk1"/>
                </a:solidFill>
              </a:rPr>
              <a:t>Yearly Default Percentage </a:t>
            </a:r>
            <a:endParaRPr b="0" sz="1207">
              <a:solidFill>
                <a:schemeClr val="dk1"/>
              </a:solidFill>
            </a:endParaRPr>
          </a:p>
          <a:p>
            <a:pPr indent="0" lvl="0" marL="0" rtl="0" algn="l">
              <a:lnSpc>
                <a:spcPct val="100000"/>
              </a:lnSpc>
              <a:spcBef>
                <a:spcPts val="0"/>
              </a:spcBef>
              <a:spcAft>
                <a:spcPts val="0"/>
              </a:spcAft>
              <a:buNone/>
            </a:pPr>
            <a:r>
              <a:rPr lang="en" sz="1207">
                <a:solidFill>
                  <a:schemeClr val="dk1"/>
                </a:solidFill>
              </a:rPr>
              <a:t>Initial Independent Variable Selection:</a:t>
            </a:r>
            <a:r>
              <a:rPr b="0" lang="en" sz="1207">
                <a:solidFill>
                  <a:schemeClr val="dk1"/>
                </a:solidFill>
              </a:rPr>
              <a:t> </a:t>
            </a:r>
            <a:endParaRPr b="0" sz="1207">
              <a:solidFill>
                <a:schemeClr val="dk1"/>
              </a:solidFill>
            </a:endParaRPr>
          </a:p>
          <a:p>
            <a:pPr indent="-113252" lvl="0" marL="228600" rtl="0" algn="l">
              <a:lnSpc>
                <a:spcPct val="100000"/>
              </a:lnSpc>
              <a:spcBef>
                <a:spcPts val="0"/>
              </a:spcBef>
              <a:spcAft>
                <a:spcPts val="0"/>
              </a:spcAft>
              <a:buClr>
                <a:schemeClr val="dk1"/>
              </a:buClr>
              <a:buSzPts val="1208"/>
              <a:buChar char="●"/>
            </a:pPr>
            <a:r>
              <a:rPr b="0" lang="en" sz="1207">
                <a:solidFill>
                  <a:schemeClr val="dk1"/>
                </a:solidFill>
              </a:rPr>
              <a:t>From each indicator category, selected 1 most statistically significant (if possible)</a:t>
            </a:r>
            <a:endParaRPr b="0" sz="1207">
              <a:solidFill>
                <a:schemeClr val="dk1"/>
              </a:solidFill>
            </a:endParaRPr>
          </a:p>
          <a:p>
            <a:pPr indent="-113252" lvl="0" marL="228600" rtl="0" algn="l">
              <a:lnSpc>
                <a:spcPct val="100000"/>
              </a:lnSpc>
              <a:spcBef>
                <a:spcPts val="0"/>
              </a:spcBef>
              <a:spcAft>
                <a:spcPts val="0"/>
              </a:spcAft>
              <a:buClr>
                <a:schemeClr val="dk1"/>
              </a:buClr>
              <a:buSzPts val="1208"/>
              <a:buChar char="●"/>
            </a:pPr>
            <a:r>
              <a:rPr b="0" lang="en" sz="1207">
                <a:solidFill>
                  <a:schemeClr val="dk1"/>
                </a:solidFill>
              </a:rPr>
              <a:t>If multiple significant indicators within category, selected the one with most impact</a:t>
            </a:r>
            <a:endParaRPr b="0" sz="1207">
              <a:solidFill>
                <a:schemeClr val="dk1"/>
              </a:solidFill>
            </a:endParaRPr>
          </a:p>
          <a:p>
            <a:pPr indent="-113252" lvl="0" marL="228600" marR="0" rtl="0" algn="l">
              <a:lnSpc>
                <a:spcPct val="100000"/>
              </a:lnSpc>
              <a:spcBef>
                <a:spcPts val="0"/>
              </a:spcBef>
              <a:spcAft>
                <a:spcPts val="0"/>
              </a:spcAft>
              <a:buClr>
                <a:schemeClr val="dk1"/>
              </a:buClr>
              <a:buSzPts val="1208"/>
              <a:buChar char="●"/>
            </a:pPr>
            <a:r>
              <a:rPr b="0" lang="en" sz="1207">
                <a:solidFill>
                  <a:schemeClr val="dk1"/>
                </a:solidFill>
              </a:rPr>
              <a:t>Santiago GDP, Chilean General CPI, Passage of Interurban Highway, Household Debt</a:t>
            </a:r>
            <a:endParaRPr b="0" sz="1207">
              <a:solidFill>
                <a:schemeClr val="dk1"/>
              </a:solidFill>
            </a:endParaRPr>
          </a:p>
          <a:p>
            <a:pPr indent="0" lvl="0" marL="0" marR="0" rtl="0" algn="l">
              <a:lnSpc>
                <a:spcPct val="100000"/>
              </a:lnSpc>
              <a:spcBef>
                <a:spcPts val="0"/>
              </a:spcBef>
              <a:spcAft>
                <a:spcPts val="0"/>
              </a:spcAft>
              <a:buNone/>
            </a:pPr>
            <a:r>
              <a:rPr lang="en" sz="1207">
                <a:solidFill>
                  <a:schemeClr val="dk1"/>
                </a:solidFill>
              </a:rPr>
              <a:t>Final Independent Variable Selection:</a:t>
            </a:r>
            <a:r>
              <a:rPr b="0" lang="en" sz="1207">
                <a:solidFill>
                  <a:schemeClr val="dk1"/>
                </a:solidFill>
              </a:rPr>
              <a:t> </a:t>
            </a:r>
            <a:endParaRPr b="0" sz="1207">
              <a:solidFill>
                <a:schemeClr val="dk1"/>
              </a:solidFill>
            </a:endParaRPr>
          </a:p>
          <a:p>
            <a:pPr indent="-113252" lvl="0" marL="228600" marR="0" rtl="0" algn="l">
              <a:lnSpc>
                <a:spcPct val="100000"/>
              </a:lnSpc>
              <a:spcBef>
                <a:spcPts val="0"/>
              </a:spcBef>
              <a:spcAft>
                <a:spcPts val="0"/>
              </a:spcAft>
              <a:buClr>
                <a:schemeClr val="dk1"/>
              </a:buClr>
              <a:buSzPts val="1208"/>
              <a:buChar char="●"/>
            </a:pPr>
            <a:r>
              <a:rPr b="0" lang="en" sz="1207">
                <a:solidFill>
                  <a:schemeClr val="dk1"/>
                </a:solidFill>
              </a:rPr>
              <a:t>Accounted for multicollinearity: dropped the variable from  with highest Variance Inflation Factor (Santiago GDP)</a:t>
            </a:r>
            <a:endParaRPr b="0" sz="1207">
              <a:solidFill>
                <a:schemeClr val="dk1"/>
              </a:solidFill>
            </a:endParaRPr>
          </a:p>
          <a:p>
            <a:pPr indent="-113252" lvl="0" marL="228600" rtl="0" algn="l">
              <a:lnSpc>
                <a:spcPct val="100000"/>
              </a:lnSpc>
              <a:spcBef>
                <a:spcPts val="0"/>
              </a:spcBef>
              <a:spcAft>
                <a:spcPts val="0"/>
              </a:spcAft>
              <a:buClr>
                <a:schemeClr val="dk1"/>
              </a:buClr>
              <a:buSzPts val="1208"/>
              <a:buChar char="●"/>
            </a:pPr>
            <a:r>
              <a:rPr lang="en" sz="1207">
                <a:solidFill>
                  <a:schemeClr val="dk1"/>
                </a:solidFill>
              </a:rPr>
              <a:t>Chilean General CPI, Passage of Interurban Highway, Household Debt</a:t>
            </a:r>
            <a:endParaRPr sz="1207">
              <a:solidFill>
                <a:schemeClr val="dk1"/>
              </a:solidFill>
            </a:endParaRPr>
          </a:p>
          <a:p>
            <a:pPr indent="-113252" lvl="0" marL="228600" rtl="0" algn="l">
              <a:lnSpc>
                <a:spcPct val="100000"/>
              </a:lnSpc>
              <a:spcBef>
                <a:spcPts val="0"/>
              </a:spcBef>
              <a:spcAft>
                <a:spcPts val="0"/>
              </a:spcAft>
              <a:buClr>
                <a:schemeClr val="dk1"/>
              </a:buClr>
              <a:buSzPts val="1208"/>
              <a:buChar char="●"/>
            </a:pPr>
            <a:r>
              <a:rPr lang="en" sz="1207">
                <a:solidFill>
                  <a:schemeClr val="dk1"/>
                </a:solidFill>
              </a:rPr>
              <a:t>Model: </a:t>
            </a:r>
            <a:r>
              <a:rPr b="0" lang="en" sz="1207">
                <a:solidFill>
                  <a:schemeClr val="dk1"/>
                </a:solidFill>
              </a:rPr>
              <a:t>Ordinary Least Squares (OLS) Regression</a:t>
            </a:r>
            <a:endParaRPr b="0" sz="1207">
              <a:solidFill>
                <a:schemeClr val="dk1"/>
              </a:solidFill>
            </a:endParaRPr>
          </a:p>
        </p:txBody>
      </p:sp>
      <p:sp>
        <p:nvSpPr>
          <p:cNvPr id="648" name="Google Shape;648;p59"/>
          <p:cNvSpPr txBox="1"/>
          <p:nvPr>
            <p:ph idx="2" type="body"/>
          </p:nvPr>
        </p:nvSpPr>
        <p:spPr>
          <a:xfrm>
            <a:off x="173036" y="532809"/>
            <a:ext cx="8357700" cy="274500"/>
          </a:xfrm>
          <a:prstGeom prst="rect">
            <a:avLst/>
          </a:prstGeom>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 sz="1353"/>
              <a:t>2.2 Multivariate Correlation:</a:t>
            </a:r>
            <a:endParaRPr sz="1353"/>
          </a:p>
        </p:txBody>
      </p:sp>
      <p:sp>
        <p:nvSpPr>
          <p:cNvPr id="649" name="Google Shape;649;p59"/>
          <p:cNvSpPr txBox="1"/>
          <p:nvPr>
            <p:ph idx="3" type="body"/>
          </p:nvPr>
        </p:nvSpPr>
        <p:spPr>
          <a:xfrm>
            <a:off x="173025" y="3852000"/>
            <a:ext cx="8856900" cy="1095600"/>
          </a:xfrm>
          <a:prstGeom prst="rect">
            <a:avLst/>
          </a:prstGeom>
        </p:spPr>
        <p:txBody>
          <a:bodyPr anchorCtr="0" anchor="t" bIns="0" lIns="0" spcFirstLastPara="1" rIns="0" wrap="square" tIns="0">
            <a:noAutofit/>
          </a:bodyPr>
          <a:lstStyle/>
          <a:p>
            <a:pPr indent="0" lvl="0" marL="0" rtl="0" algn="l">
              <a:lnSpc>
                <a:spcPct val="100000"/>
              </a:lnSpc>
              <a:spcBef>
                <a:spcPts val="0"/>
              </a:spcBef>
              <a:spcAft>
                <a:spcPts val="0"/>
              </a:spcAft>
              <a:buNone/>
            </a:pPr>
            <a:r>
              <a:rPr lang="en" sz="1200"/>
              <a:t>Statistical Tests:</a:t>
            </a:r>
            <a:endParaRPr sz="1200"/>
          </a:p>
          <a:p>
            <a:pPr indent="-112776" lvl="0" marL="228600" rtl="0" algn="l">
              <a:lnSpc>
                <a:spcPct val="115000"/>
              </a:lnSpc>
              <a:spcBef>
                <a:spcPts val="0"/>
              </a:spcBef>
              <a:spcAft>
                <a:spcPts val="0"/>
              </a:spcAft>
              <a:buClr>
                <a:srgbClr val="0D0D0D"/>
              </a:buClr>
              <a:buSzPts val="1200"/>
              <a:buFont typeface="Roboto"/>
              <a:buChar char="●"/>
            </a:pPr>
            <a:r>
              <a:rPr lang="en" sz="1200">
                <a:solidFill>
                  <a:srgbClr val="0D0D0D"/>
                </a:solidFill>
                <a:highlight>
                  <a:srgbClr val="FFFFFF"/>
                </a:highlight>
                <a:latin typeface="Roboto"/>
                <a:ea typeface="Roboto"/>
                <a:cs typeface="Roboto"/>
                <a:sym typeface="Roboto"/>
              </a:rPr>
              <a:t>Adjusted R-squared </a:t>
            </a:r>
            <a:r>
              <a:rPr b="0" lang="en" sz="1200">
                <a:solidFill>
                  <a:srgbClr val="0D0D0D"/>
                </a:solidFill>
                <a:highlight>
                  <a:srgbClr val="FFFFFF"/>
                </a:highlight>
                <a:latin typeface="Roboto"/>
                <a:ea typeface="Roboto"/>
                <a:cs typeface="Roboto"/>
                <a:sym typeface="Roboto"/>
              </a:rPr>
              <a:t>(0.916): The model explains a significant portion (91.6%) of the variance in default rates.</a:t>
            </a:r>
            <a:endParaRPr b="0" sz="1200">
              <a:solidFill>
                <a:srgbClr val="0D0D0D"/>
              </a:solidFill>
              <a:highlight>
                <a:srgbClr val="FFFFFF"/>
              </a:highlight>
              <a:latin typeface="Roboto"/>
              <a:ea typeface="Roboto"/>
              <a:cs typeface="Roboto"/>
              <a:sym typeface="Roboto"/>
            </a:endParaRPr>
          </a:p>
          <a:p>
            <a:pPr indent="-112776" lvl="0" marL="228600" rtl="0" algn="l">
              <a:lnSpc>
                <a:spcPct val="115000"/>
              </a:lnSpc>
              <a:spcBef>
                <a:spcPts val="0"/>
              </a:spcBef>
              <a:spcAft>
                <a:spcPts val="0"/>
              </a:spcAft>
              <a:buClr>
                <a:srgbClr val="0D0D0D"/>
              </a:buClr>
              <a:buSzPts val="1200"/>
              <a:buFont typeface="Roboto"/>
              <a:buChar char="●"/>
            </a:pPr>
            <a:r>
              <a:rPr lang="en" sz="1200">
                <a:solidFill>
                  <a:srgbClr val="0D0D0D"/>
                </a:solidFill>
                <a:highlight>
                  <a:srgbClr val="FFFFFF"/>
                </a:highlight>
                <a:latin typeface="Roboto"/>
                <a:ea typeface="Roboto"/>
                <a:cs typeface="Roboto"/>
                <a:sym typeface="Roboto"/>
              </a:rPr>
              <a:t>F-statistic (30.25)</a:t>
            </a:r>
            <a:r>
              <a:rPr b="0" lang="en" sz="1200">
                <a:solidFill>
                  <a:srgbClr val="0D0D0D"/>
                </a:solidFill>
                <a:highlight>
                  <a:srgbClr val="FFFFFF"/>
                </a:highlight>
                <a:latin typeface="Roboto"/>
                <a:ea typeface="Roboto"/>
                <a:cs typeface="Roboto"/>
                <a:sym typeface="Roboto"/>
              </a:rPr>
              <a:t>: Shows strong  overall significance of the model, with Prob (F-statistic) of 0.00125 confirming this.</a:t>
            </a:r>
            <a:endParaRPr b="0" sz="1200">
              <a:solidFill>
                <a:srgbClr val="0D0D0D"/>
              </a:solidFill>
              <a:highlight>
                <a:srgbClr val="FFFFFF"/>
              </a:highlight>
              <a:latin typeface="Roboto"/>
              <a:ea typeface="Roboto"/>
              <a:cs typeface="Roboto"/>
              <a:sym typeface="Roboto"/>
            </a:endParaRPr>
          </a:p>
          <a:p>
            <a:pPr indent="-112776" lvl="0" marL="228600" rtl="0" algn="l">
              <a:lnSpc>
                <a:spcPct val="100000"/>
              </a:lnSpc>
              <a:spcBef>
                <a:spcPts val="0"/>
              </a:spcBef>
              <a:spcAft>
                <a:spcPts val="0"/>
              </a:spcAft>
              <a:buClr>
                <a:schemeClr val="dk1"/>
              </a:buClr>
              <a:buSzPts val="1200"/>
              <a:buChar char="●"/>
            </a:pPr>
            <a:r>
              <a:rPr lang="en" sz="1200">
                <a:solidFill>
                  <a:schemeClr val="dk1"/>
                </a:solidFill>
              </a:rPr>
              <a:t>Durbin-Watson </a:t>
            </a:r>
            <a:r>
              <a:rPr b="0" lang="en" sz="1200">
                <a:solidFill>
                  <a:srgbClr val="0D0D0D"/>
                </a:solidFill>
                <a:highlight>
                  <a:srgbClr val="FFFFFF"/>
                </a:highlight>
                <a:latin typeface="Roboto"/>
                <a:ea typeface="Roboto"/>
                <a:cs typeface="Roboto"/>
                <a:sym typeface="Roboto"/>
              </a:rPr>
              <a:t>(1.497): Indicates there might be a slight autocorrelation in the residuals, but generally close to acceptable.</a:t>
            </a:r>
            <a:endParaRPr b="0" sz="1200">
              <a:solidFill>
                <a:schemeClr val="dk1"/>
              </a:solidFill>
            </a:endParaRPr>
          </a:p>
          <a:p>
            <a:pPr indent="-112776" lvl="0" marL="228600" rtl="0" algn="l">
              <a:lnSpc>
                <a:spcPct val="100000"/>
              </a:lnSpc>
              <a:spcBef>
                <a:spcPts val="0"/>
              </a:spcBef>
              <a:spcAft>
                <a:spcPts val="0"/>
              </a:spcAft>
              <a:buClr>
                <a:schemeClr val="dk1"/>
              </a:buClr>
              <a:buSzPts val="1200"/>
              <a:buChar char="●"/>
            </a:pPr>
            <a:r>
              <a:rPr lang="en" sz="1200">
                <a:solidFill>
                  <a:schemeClr val="dk1"/>
                </a:solidFill>
              </a:rPr>
              <a:t>Jarque-Bera Test</a:t>
            </a:r>
            <a:r>
              <a:rPr b="0" lang="en" sz="1200">
                <a:solidFill>
                  <a:schemeClr val="dk1"/>
                </a:solidFill>
              </a:rPr>
              <a:t>: </a:t>
            </a:r>
            <a:r>
              <a:rPr b="0" lang="en" sz="1200">
                <a:solidFill>
                  <a:srgbClr val="0D0D0D"/>
                </a:solidFill>
                <a:highlight>
                  <a:srgbClr val="FFFFFF"/>
                </a:highlight>
                <a:latin typeface="Roboto"/>
                <a:ea typeface="Roboto"/>
                <a:cs typeface="Roboto"/>
                <a:sym typeface="Roboto"/>
              </a:rPr>
              <a:t>Suggests that the residuals are approximately normally distributed (Prob(JB) = 0.677).</a:t>
            </a:r>
            <a:endParaRPr b="0" sz="1200">
              <a:solidFill>
                <a:schemeClr val="dk1"/>
              </a:solidFill>
            </a:endParaRPr>
          </a:p>
          <a:p>
            <a:pPr indent="0" lvl="0" marL="0" rtl="0" algn="l">
              <a:lnSpc>
                <a:spcPct val="115000"/>
              </a:lnSpc>
              <a:spcBef>
                <a:spcPts val="0"/>
              </a:spcBef>
              <a:spcAft>
                <a:spcPts val="0"/>
              </a:spcAft>
              <a:buNone/>
            </a:pPr>
            <a:r>
              <a:t/>
            </a:r>
            <a:endParaRPr b="0" sz="1200">
              <a:solidFill>
                <a:schemeClr val="dk1"/>
              </a:solidFill>
            </a:endParaRPr>
          </a:p>
          <a:p>
            <a:pPr indent="0" lvl="0" marL="0" rtl="0" algn="l">
              <a:lnSpc>
                <a:spcPct val="100000"/>
              </a:lnSpc>
              <a:spcBef>
                <a:spcPts val="0"/>
              </a:spcBef>
              <a:spcAft>
                <a:spcPts val="0"/>
              </a:spcAft>
              <a:buSzPts val="935"/>
              <a:buNone/>
            </a:pPr>
            <a:r>
              <a:t/>
            </a:r>
            <a:endParaRPr b="0" sz="1200">
              <a:solidFill>
                <a:schemeClr val="dk1"/>
              </a:solidFill>
            </a:endParaRPr>
          </a:p>
        </p:txBody>
      </p:sp>
      <p:sp>
        <p:nvSpPr>
          <p:cNvPr id="650" name="Google Shape;650;p59"/>
          <p:cNvSpPr txBox="1"/>
          <p:nvPr>
            <p:ph idx="1" type="body"/>
          </p:nvPr>
        </p:nvSpPr>
        <p:spPr>
          <a:xfrm>
            <a:off x="4749025" y="833450"/>
            <a:ext cx="4152900" cy="409800"/>
          </a:xfrm>
          <a:prstGeom prst="rect">
            <a:avLst/>
          </a:prstGeom>
        </p:spPr>
        <p:txBody>
          <a:bodyPr anchorCtr="0" anchor="t" bIns="0" lIns="0" spcFirstLastPara="1" rIns="0" wrap="square" tIns="0">
            <a:normAutofit/>
          </a:bodyPr>
          <a:lstStyle/>
          <a:p>
            <a:pPr indent="0" lvl="0" marL="0" rtl="0" algn="l">
              <a:lnSpc>
                <a:spcPct val="100000"/>
              </a:lnSpc>
              <a:spcBef>
                <a:spcPts val="0"/>
              </a:spcBef>
              <a:spcAft>
                <a:spcPts val="0"/>
              </a:spcAft>
              <a:buClr>
                <a:srgbClr val="000000"/>
              </a:buClr>
              <a:buSzPts val="935"/>
              <a:buFont typeface="Arial"/>
              <a:buNone/>
            </a:pPr>
            <a:r>
              <a:rPr lang="en" sz="1207"/>
              <a:t>Model Results:</a:t>
            </a:r>
            <a:endParaRPr b="0" sz="1207">
              <a:solidFill>
                <a:schemeClr val="dk1"/>
              </a:solidFill>
            </a:endParaRPr>
          </a:p>
        </p:txBody>
      </p:sp>
      <p:pic>
        <p:nvPicPr>
          <p:cNvPr id="651" name="Google Shape;651;p59"/>
          <p:cNvPicPr preferRelativeResize="0"/>
          <p:nvPr/>
        </p:nvPicPr>
        <p:blipFill>
          <a:blip r:embed="rId3">
            <a:alphaModFix/>
          </a:blip>
          <a:stretch>
            <a:fillRect/>
          </a:stretch>
        </p:blipFill>
        <p:spPr>
          <a:xfrm>
            <a:off x="4478325" y="1055139"/>
            <a:ext cx="4423599" cy="2644462"/>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5" name="Shape 655"/>
        <p:cNvGrpSpPr/>
        <p:nvPr/>
      </p:nvGrpSpPr>
      <p:grpSpPr>
        <a:xfrm>
          <a:off x="0" y="0"/>
          <a:ext cx="0" cy="0"/>
          <a:chOff x="0" y="0"/>
          <a:chExt cx="0" cy="0"/>
        </a:xfrm>
      </p:grpSpPr>
      <p:sp>
        <p:nvSpPr>
          <p:cNvPr id="656" name="Google Shape;656;p60"/>
          <p:cNvSpPr txBox="1"/>
          <p:nvPr>
            <p:ph type="title"/>
          </p:nvPr>
        </p:nvSpPr>
        <p:spPr>
          <a:xfrm>
            <a:off x="173036" y="335826"/>
            <a:ext cx="8357700" cy="274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Part 2: Macroeconomic Correlation Analysis</a:t>
            </a:r>
            <a:endParaRPr/>
          </a:p>
        </p:txBody>
      </p:sp>
      <p:sp>
        <p:nvSpPr>
          <p:cNvPr id="657" name="Google Shape;657;p60"/>
          <p:cNvSpPr txBox="1"/>
          <p:nvPr>
            <p:ph idx="2" type="body"/>
          </p:nvPr>
        </p:nvSpPr>
        <p:spPr>
          <a:xfrm>
            <a:off x="173036" y="532809"/>
            <a:ext cx="8357700" cy="274500"/>
          </a:xfrm>
          <a:prstGeom prst="rect">
            <a:avLst/>
          </a:prstGeom>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 sz="1353"/>
              <a:t>2.2 Multivariate Correlation</a:t>
            </a:r>
            <a:endParaRPr sz="1353"/>
          </a:p>
        </p:txBody>
      </p:sp>
      <p:sp>
        <p:nvSpPr>
          <p:cNvPr id="658" name="Google Shape;658;p60"/>
          <p:cNvSpPr txBox="1"/>
          <p:nvPr>
            <p:ph idx="3" type="body"/>
          </p:nvPr>
        </p:nvSpPr>
        <p:spPr>
          <a:xfrm>
            <a:off x="173025" y="807300"/>
            <a:ext cx="4259100" cy="4103700"/>
          </a:xfrm>
          <a:prstGeom prst="rect">
            <a:avLst/>
          </a:prstGeom>
        </p:spPr>
        <p:txBody>
          <a:bodyPr anchorCtr="0" anchor="t" bIns="0" lIns="0" spcFirstLastPara="1" rIns="0" wrap="square" tIns="0">
            <a:noAutofit/>
          </a:bodyPr>
          <a:lstStyle/>
          <a:p>
            <a:pPr indent="0" lvl="0" marL="0" rtl="0" algn="l">
              <a:lnSpc>
                <a:spcPct val="100000"/>
              </a:lnSpc>
              <a:spcBef>
                <a:spcPts val="0"/>
              </a:spcBef>
              <a:spcAft>
                <a:spcPts val="0"/>
              </a:spcAft>
              <a:buSzPts val="935"/>
              <a:buNone/>
            </a:pPr>
            <a:r>
              <a:rPr lang="en" sz="1400"/>
              <a:t>Coefficient Analysis:</a:t>
            </a:r>
            <a:endParaRPr sz="1200"/>
          </a:p>
          <a:p>
            <a:pPr indent="0" lvl="0" marL="0" rtl="0" algn="l">
              <a:lnSpc>
                <a:spcPct val="100000"/>
              </a:lnSpc>
              <a:spcBef>
                <a:spcPts val="408"/>
              </a:spcBef>
              <a:spcAft>
                <a:spcPts val="0"/>
              </a:spcAft>
              <a:buNone/>
            </a:pPr>
            <a:r>
              <a:rPr lang="en" sz="1200"/>
              <a:t>Constant </a:t>
            </a:r>
            <a:r>
              <a:rPr lang="en" sz="1200"/>
              <a:t>(-0.3283</a:t>
            </a:r>
            <a:r>
              <a:rPr lang="en" sz="1200"/>
              <a:t>):</a:t>
            </a:r>
            <a:r>
              <a:rPr b="0" lang="en" sz="1200"/>
              <a:t> </a:t>
            </a:r>
            <a:r>
              <a:rPr lang="en" sz="1200">
                <a:solidFill>
                  <a:schemeClr val="dk1"/>
                </a:solidFill>
              </a:rPr>
              <a:t>Statistically significant</a:t>
            </a:r>
            <a:r>
              <a:rPr b="0" lang="en" sz="1200">
                <a:solidFill>
                  <a:schemeClr val="dk1"/>
                </a:solidFill>
              </a:rPr>
              <a:t> (P&gt;|t|=0.024), with a negative value suggesting </a:t>
            </a:r>
            <a:r>
              <a:rPr lang="en" sz="1200">
                <a:solidFill>
                  <a:schemeClr val="dk1"/>
                </a:solidFill>
              </a:rPr>
              <a:t>a base level of default below zero. </a:t>
            </a:r>
            <a:endParaRPr sz="1200">
              <a:solidFill>
                <a:schemeClr val="dk1"/>
              </a:solidFill>
            </a:endParaRPr>
          </a:p>
          <a:p>
            <a:pPr indent="0" lvl="0" marL="0" rtl="0" algn="l">
              <a:lnSpc>
                <a:spcPct val="100000"/>
              </a:lnSpc>
              <a:spcBef>
                <a:spcPts val="408"/>
              </a:spcBef>
              <a:spcAft>
                <a:spcPts val="0"/>
              </a:spcAft>
              <a:buNone/>
            </a:pPr>
            <a:r>
              <a:rPr lang="en" sz="1200"/>
              <a:t>CPI (0.0058): </a:t>
            </a:r>
            <a:r>
              <a:rPr lang="en" sz="1200">
                <a:solidFill>
                  <a:schemeClr val="dk1"/>
                </a:solidFill>
              </a:rPr>
              <a:t>S</a:t>
            </a:r>
            <a:r>
              <a:rPr lang="en" sz="1200">
                <a:solidFill>
                  <a:schemeClr val="dk1"/>
                </a:solidFill>
              </a:rPr>
              <a:t>tatistically significant </a:t>
            </a:r>
            <a:r>
              <a:rPr b="0" lang="en" sz="1200">
                <a:solidFill>
                  <a:schemeClr val="dk1"/>
                </a:solidFill>
              </a:rPr>
              <a:t>(P&gt;|t|=0.004), with a positive coefficient indicating </a:t>
            </a:r>
            <a:r>
              <a:rPr lang="en" sz="1200">
                <a:solidFill>
                  <a:schemeClr val="dk1"/>
                </a:solidFill>
              </a:rPr>
              <a:t>an increase in toll defaults with an increase in Chilean General CPI.</a:t>
            </a:r>
            <a:endParaRPr sz="1200">
              <a:solidFill>
                <a:schemeClr val="dk1"/>
              </a:solidFill>
            </a:endParaRPr>
          </a:p>
          <a:p>
            <a:pPr indent="-112776" lvl="0" marL="228600" rtl="0" algn="l">
              <a:lnSpc>
                <a:spcPct val="100000"/>
              </a:lnSpc>
              <a:spcBef>
                <a:spcPts val="408"/>
              </a:spcBef>
              <a:spcAft>
                <a:spcPts val="0"/>
              </a:spcAft>
              <a:buClr>
                <a:schemeClr val="dk1"/>
              </a:buClr>
              <a:buSzPts val="1200"/>
              <a:buChar char="●"/>
            </a:pPr>
            <a:r>
              <a:rPr b="0" lang="en" sz="1200">
                <a:solidFill>
                  <a:schemeClr val="dk1"/>
                </a:solidFill>
              </a:rPr>
              <a:t>Economic Significance: High inflation volatility and rates in Chile. </a:t>
            </a:r>
            <a:endParaRPr b="0" sz="1200">
              <a:solidFill>
                <a:schemeClr val="dk1"/>
              </a:solidFill>
            </a:endParaRPr>
          </a:p>
          <a:p>
            <a:pPr indent="-112776" lvl="0" marL="228600" rtl="0" algn="l">
              <a:lnSpc>
                <a:spcPct val="100000"/>
              </a:lnSpc>
              <a:spcBef>
                <a:spcPts val="0"/>
              </a:spcBef>
              <a:spcAft>
                <a:spcPts val="0"/>
              </a:spcAft>
              <a:buClr>
                <a:schemeClr val="dk1"/>
              </a:buClr>
              <a:buSzPts val="1200"/>
              <a:buChar char="●"/>
            </a:pPr>
            <a:r>
              <a:rPr b="0" lang="en" sz="1200">
                <a:solidFill>
                  <a:schemeClr val="dk1"/>
                </a:solidFill>
              </a:rPr>
              <a:t>D</a:t>
            </a:r>
            <a:r>
              <a:rPr b="0" lang="en" sz="1200">
                <a:solidFill>
                  <a:schemeClr val="dk1"/>
                </a:solidFill>
              </a:rPr>
              <a:t>iscrepancy between CPI coefficients in univariate (0.0045) and multivariate (0.0058) regressions is very slight.</a:t>
            </a:r>
            <a:endParaRPr b="0" sz="1200">
              <a:solidFill>
                <a:schemeClr val="dk1"/>
              </a:solidFill>
            </a:endParaRPr>
          </a:p>
          <a:p>
            <a:pPr indent="-112776" lvl="0" marL="228600" rtl="0" algn="l">
              <a:lnSpc>
                <a:spcPct val="100000"/>
              </a:lnSpc>
              <a:spcBef>
                <a:spcPts val="0"/>
              </a:spcBef>
              <a:spcAft>
                <a:spcPts val="0"/>
              </a:spcAft>
              <a:buClr>
                <a:schemeClr val="dk1"/>
              </a:buClr>
              <a:buSzPts val="1200"/>
              <a:buChar char="●"/>
            </a:pPr>
            <a:r>
              <a:rPr b="0" lang="en" sz="1200">
                <a:solidFill>
                  <a:schemeClr val="dk1"/>
                </a:solidFill>
              </a:rPr>
              <a:t>Possible reasons include: </a:t>
            </a:r>
            <a:endParaRPr b="0" sz="1200">
              <a:solidFill>
                <a:schemeClr val="dk1"/>
              </a:solidFill>
            </a:endParaRPr>
          </a:p>
          <a:p>
            <a:pPr indent="-112776" lvl="1" marL="292608" rtl="0" algn="l">
              <a:lnSpc>
                <a:spcPct val="100000"/>
              </a:lnSpc>
              <a:spcBef>
                <a:spcPts val="0"/>
              </a:spcBef>
              <a:spcAft>
                <a:spcPts val="0"/>
              </a:spcAft>
              <a:buClr>
                <a:schemeClr val="dk1"/>
              </a:buClr>
              <a:buSzPts val="1200"/>
              <a:buChar char="○"/>
            </a:pPr>
            <a:r>
              <a:rPr lang="en" sz="1200">
                <a:solidFill>
                  <a:schemeClr val="dk1"/>
                </a:solidFill>
              </a:rPr>
              <a:t>Dataset Timeline and Granularity</a:t>
            </a:r>
            <a:endParaRPr sz="1200">
              <a:solidFill>
                <a:schemeClr val="dk1"/>
              </a:solidFill>
            </a:endParaRPr>
          </a:p>
          <a:p>
            <a:pPr indent="-112776" lvl="1" marL="292608" rtl="0" algn="l">
              <a:lnSpc>
                <a:spcPct val="100000"/>
              </a:lnSpc>
              <a:spcBef>
                <a:spcPts val="0"/>
              </a:spcBef>
              <a:spcAft>
                <a:spcPts val="0"/>
              </a:spcAft>
              <a:buClr>
                <a:schemeClr val="dk1"/>
              </a:buClr>
              <a:buSzPts val="1200"/>
              <a:buChar char="○"/>
            </a:pPr>
            <a:r>
              <a:rPr lang="en" sz="1200">
                <a:solidFill>
                  <a:schemeClr val="dk1"/>
                </a:solidFill>
              </a:rPr>
              <a:t>Influence of other Variables</a:t>
            </a:r>
            <a:r>
              <a:rPr b="0" lang="en" sz="1200">
                <a:solidFill>
                  <a:schemeClr val="dk1"/>
                </a:solidFill>
              </a:rPr>
              <a:t>. </a:t>
            </a:r>
            <a:endParaRPr b="0" sz="1200">
              <a:solidFill>
                <a:schemeClr val="dk1"/>
              </a:solidFill>
            </a:endParaRPr>
          </a:p>
          <a:p>
            <a:pPr indent="0" lvl="0" marL="0" rtl="0" algn="l">
              <a:lnSpc>
                <a:spcPct val="100000"/>
              </a:lnSpc>
              <a:spcBef>
                <a:spcPts val="408"/>
              </a:spcBef>
              <a:spcAft>
                <a:spcPts val="0"/>
              </a:spcAft>
              <a:buNone/>
            </a:pPr>
            <a:r>
              <a:rPr lang="en" sz="1200">
                <a:solidFill>
                  <a:schemeClr val="dk1"/>
                </a:solidFill>
              </a:rPr>
              <a:t>Interurban Highway Passage (-2.116e-09)</a:t>
            </a:r>
            <a:r>
              <a:rPr lang="en" sz="1200">
                <a:solidFill>
                  <a:schemeClr val="dk1"/>
                </a:solidFill>
              </a:rPr>
              <a:t>: </a:t>
            </a:r>
            <a:r>
              <a:rPr b="0" lang="en" sz="1200">
                <a:solidFill>
                  <a:schemeClr val="dk1"/>
                </a:solidFill>
              </a:rPr>
              <a:t>Not statistically significant (P&gt;|t|=0.318). </a:t>
            </a:r>
            <a:endParaRPr b="0" sz="1200">
              <a:solidFill>
                <a:schemeClr val="dk1"/>
              </a:solidFill>
            </a:endParaRPr>
          </a:p>
          <a:p>
            <a:pPr indent="0" lvl="0" marL="0" rtl="0" algn="l">
              <a:lnSpc>
                <a:spcPct val="100000"/>
              </a:lnSpc>
              <a:spcBef>
                <a:spcPts val="408"/>
              </a:spcBef>
              <a:spcAft>
                <a:spcPts val="0"/>
              </a:spcAft>
              <a:buNone/>
            </a:pPr>
            <a:r>
              <a:rPr lang="en" sz="1200">
                <a:solidFill>
                  <a:schemeClr val="dk1"/>
                </a:solidFill>
              </a:rPr>
              <a:t>Household Debt</a:t>
            </a:r>
            <a:r>
              <a:rPr lang="en" sz="1200">
                <a:solidFill>
                  <a:schemeClr val="dk1"/>
                </a:solidFill>
              </a:rPr>
              <a:t>(%GDP) (</a:t>
            </a:r>
            <a:r>
              <a:rPr lang="en" sz="1200">
                <a:solidFill>
                  <a:schemeClr val="dk1"/>
                </a:solidFill>
              </a:rPr>
              <a:t>0.0008</a:t>
            </a:r>
            <a:r>
              <a:rPr lang="en" sz="1200">
                <a:solidFill>
                  <a:schemeClr val="dk1"/>
                </a:solidFill>
              </a:rPr>
              <a:t>)</a:t>
            </a:r>
            <a:r>
              <a:rPr b="0" lang="en" sz="1200">
                <a:solidFill>
                  <a:schemeClr val="dk1"/>
                </a:solidFill>
              </a:rPr>
              <a:t>: </a:t>
            </a:r>
            <a:r>
              <a:rPr b="0" lang="en" sz="1200">
                <a:solidFill>
                  <a:schemeClr val="dk1"/>
                </a:solidFill>
              </a:rPr>
              <a:t>Not statistically significant (P&gt;|t|=0.716). </a:t>
            </a:r>
            <a:endParaRPr b="0" sz="1200">
              <a:solidFill>
                <a:schemeClr val="dk1"/>
              </a:solidFill>
            </a:endParaRPr>
          </a:p>
          <a:p>
            <a:pPr indent="0" lvl="0" marL="0" rtl="0" algn="l">
              <a:lnSpc>
                <a:spcPct val="100000"/>
              </a:lnSpc>
              <a:spcBef>
                <a:spcPts val="408"/>
              </a:spcBef>
              <a:spcAft>
                <a:spcPts val="0"/>
              </a:spcAft>
              <a:buNone/>
            </a:pPr>
            <a:r>
              <a:t/>
            </a:r>
            <a:endParaRPr b="0" sz="1200">
              <a:solidFill>
                <a:schemeClr val="dk1"/>
              </a:solidFill>
            </a:endParaRPr>
          </a:p>
          <a:p>
            <a:pPr indent="0" lvl="0" marL="0" rtl="0" algn="l">
              <a:lnSpc>
                <a:spcPct val="100000"/>
              </a:lnSpc>
              <a:spcBef>
                <a:spcPts val="408"/>
              </a:spcBef>
              <a:spcAft>
                <a:spcPts val="408"/>
              </a:spcAft>
              <a:buSzPts val="935"/>
              <a:buNone/>
            </a:pPr>
            <a:r>
              <a:t/>
            </a:r>
            <a:endParaRPr b="0" sz="1200">
              <a:solidFill>
                <a:schemeClr val="dk1"/>
              </a:solidFill>
            </a:endParaRPr>
          </a:p>
        </p:txBody>
      </p:sp>
      <p:grpSp>
        <p:nvGrpSpPr>
          <p:cNvPr id="659" name="Google Shape;659;p60"/>
          <p:cNvGrpSpPr/>
          <p:nvPr/>
        </p:nvGrpSpPr>
        <p:grpSpPr>
          <a:xfrm>
            <a:off x="4706020" y="899075"/>
            <a:ext cx="4437982" cy="3657175"/>
            <a:chOff x="4706020" y="1203875"/>
            <a:chExt cx="4437982" cy="3657175"/>
          </a:xfrm>
        </p:grpSpPr>
        <p:grpSp>
          <p:nvGrpSpPr>
            <p:cNvPr id="660" name="Google Shape;660;p60"/>
            <p:cNvGrpSpPr/>
            <p:nvPr/>
          </p:nvGrpSpPr>
          <p:grpSpPr>
            <a:xfrm>
              <a:off x="4706020" y="1414456"/>
              <a:ext cx="4437982" cy="3010463"/>
              <a:chOff x="4706050" y="1295400"/>
              <a:chExt cx="4259100" cy="3010463"/>
            </a:xfrm>
          </p:grpSpPr>
          <p:pic>
            <p:nvPicPr>
              <p:cNvPr id="661" name="Google Shape;661;p60"/>
              <p:cNvPicPr preferRelativeResize="0"/>
              <p:nvPr/>
            </p:nvPicPr>
            <p:blipFill>
              <a:blip r:embed="rId3">
                <a:alphaModFix/>
              </a:blip>
              <a:stretch>
                <a:fillRect/>
              </a:stretch>
            </p:blipFill>
            <p:spPr>
              <a:xfrm>
                <a:off x="4706050" y="1412438"/>
                <a:ext cx="4259100" cy="2893425"/>
              </a:xfrm>
              <a:prstGeom prst="rect">
                <a:avLst/>
              </a:prstGeom>
              <a:noFill/>
              <a:ln>
                <a:noFill/>
              </a:ln>
            </p:spPr>
          </p:pic>
          <p:sp>
            <p:nvSpPr>
              <p:cNvPr id="662" name="Google Shape;662;p60"/>
              <p:cNvSpPr/>
              <p:nvPr/>
            </p:nvSpPr>
            <p:spPr>
              <a:xfrm>
                <a:off x="8726950" y="1295400"/>
                <a:ext cx="238200" cy="767400"/>
              </a:xfrm>
              <a:prstGeom prst="rect">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663" name="Google Shape;663;p60"/>
            <p:cNvSpPr txBox="1"/>
            <p:nvPr/>
          </p:nvSpPr>
          <p:spPr>
            <a:xfrm>
              <a:off x="5932500" y="1203875"/>
              <a:ext cx="2182800" cy="35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50">
                  <a:solidFill>
                    <a:schemeClr val="dk1"/>
                  </a:solidFill>
                </a:rPr>
                <a:t>Chilean Inflation Rates (CPI)</a:t>
              </a:r>
              <a:endParaRPr sz="1150">
                <a:solidFill>
                  <a:schemeClr val="dk1"/>
                </a:solidFill>
              </a:endParaRPr>
            </a:p>
          </p:txBody>
        </p:sp>
        <p:sp>
          <p:nvSpPr>
            <p:cNvPr id="664" name="Google Shape;664;p60"/>
            <p:cNvSpPr txBox="1"/>
            <p:nvPr/>
          </p:nvSpPr>
          <p:spPr>
            <a:xfrm>
              <a:off x="5932500" y="4503750"/>
              <a:ext cx="2182800" cy="35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50">
                  <a:solidFill>
                    <a:schemeClr val="dk2"/>
                  </a:solidFill>
                </a:rPr>
                <a:t>Source: National Institute of Statistics of Chile</a:t>
              </a:r>
              <a:endParaRPr sz="750">
                <a:solidFill>
                  <a:schemeClr val="dk2"/>
                </a:solidFill>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68" name="Shape 668"/>
        <p:cNvGrpSpPr/>
        <p:nvPr/>
      </p:nvGrpSpPr>
      <p:grpSpPr>
        <a:xfrm>
          <a:off x="0" y="0"/>
          <a:ext cx="0" cy="0"/>
          <a:chOff x="0" y="0"/>
          <a:chExt cx="0" cy="0"/>
        </a:xfrm>
      </p:grpSpPr>
      <p:sp>
        <p:nvSpPr>
          <p:cNvPr id="669" name="Google Shape;669;p61"/>
          <p:cNvSpPr txBox="1"/>
          <p:nvPr>
            <p:ph type="title"/>
          </p:nvPr>
        </p:nvSpPr>
        <p:spPr>
          <a:xfrm>
            <a:off x="173036" y="335826"/>
            <a:ext cx="8357700" cy="274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Part 2: Macroeconomic Correlation Analysis</a:t>
            </a:r>
            <a:endParaRPr/>
          </a:p>
        </p:txBody>
      </p:sp>
      <p:sp>
        <p:nvSpPr>
          <p:cNvPr id="670" name="Google Shape;670;p61"/>
          <p:cNvSpPr txBox="1"/>
          <p:nvPr>
            <p:ph idx="1" type="body"/>
          </p:nvPr>
        </p:nvSpPr>
        <p:spPr>
          <a:xfrm>
            <a:off x="173025" y="807300"/>
            <a:ext cx="4468800" cy="4336200"/>
          </a:xfrm>
          <a:prstGeom prst="rect">
            <a:avLst/>
          </a:prstGeom>
        </p:spPr>
        <p:txBody>
          <a:bodyPr anchorCtr="0" anchor="t" bIns="0" lIns="0" spcFirstLastPara="1" rIns="0" wrap="square" tIns="0">
            <a:normAutofit/>
          </a:bodyPr>
          <a:lstStyle/>
          <a:p>
            <a:pPr indent="0" lvl="0" marL="0" rtl="0" algn="l">
              <a:lnSpc>
                <a:spcPct val="80000"/>
              </a:lnSpc>
              <a:spcBef>
                <a:spcPts val="0"/>
              </a:spcBef>
              <a:spcAft>
                <a:spcPts val="0"/>
              </a:spcAft>
              <a:buNone/>
            </a:pPr>
            <a:r>
              <a:rPr lang="en" sz="1207"/>
              <a:t>Next Steps for </a:t>
            </a:r>
            <a:r>
              <a:rPr lang="en" sz="1207"/>
              <a:t>Multivariate</a:t>
            </a:r>
            <a:r>
              <a:rPr lang="en" sz="1207"/>
              <a:t> Correlation Analysis</a:t>
            </a:r>
            <a:endParaRPr sz="1207"/>
          </a:p>
          <a:p>
            <a:pPr indent="0" lvl="0" marL="0" rtl="0" algn="l">
              <a:lnSpc>
                <a:spcPct val="80000"/>
              </a:lnSpc>
              <a:spcBef>
                <a:spcPts val="408"/>
              </a:spcBef>
              <a:spcAft>
                <a:spcPts val="0"/>
              </a:spcAft>
              <a:buNone/>
            </a:pPr>
            <a:r>
              <a:t/>
            </a:r>
            <a:endParaRPr sz="1207"/>
          </a:p>
          <a:p>
            <a:pPr indent="0" lvl="0" marL="0" rtl="0" algn="l">
              <a:lnSpc>
                <a:spcPct val="80000"/>
              </a:lnSpc>
              <a:spcBef>
                <a:spcPts val="408"/>
              </a:spcBef>
              <a:spcAft>
                <a:spcPts val="0"/>
              </a:spcAft>
              <a:buNone/>
            </a:pPr>
            <a:r>
              <a:rPr lang="en" sz="1207">
                <a:solidFill>
                  <a:schemeClr val="dk1"/>
                </a:solidFill>
              </a:rPr>
              <a:t>Increasing Data Granularity:</a:t>
            </a:r>
            <a:endParaRPr sz="1207">
              <a:solidFill>
                <a:schemeClr val="dk1"/>
              </a:solidFill>
            </a:endParaRPr>
          </a:p>
          <a:p>
            <a:pPr indent="-114776" lvl="0" marL="228600" rtl="0" algn="l">
              <a:lnSpc>
                <a:spcPct val="80000"/>
              </a:lnSpc>
              <a:spcBef>
                <a:spcPts val="408"/>
              </a:spcBef>
              <a:spcAft>
                <a:spcPts val="0"/>
              </a:spcAft>
              <a:buClr>
                <a:schemeClr val="dk1"/>
              </a:buClr>
              <a:buSzPts val="1208"/>
              <a:buChar char="●"/>
            </a:pPr>
            <a:r>
              <a:rPr b="0" lang="en" sz="1207">
                <a:solidFill>
                  <a:schemeClr val="dk1"/>
                </a:solidFill>
              </a:rPr>
              <a:t>Objective and Approach: Expand the dataset to increase the number of observations.Shift from yearly to quarterly or monthly data aggregation.</a:t>
            </a:r>
            <a:endParaRPr b="0" sz="1207">
              <a:solidFill>
                <a:schemeClr val="dk1"/>
              </a:solidFill>
            </a:endParaRPr>
          </a:p>
          <a:p>
            <a:pPr indent="-114776" lvl="0" marL="228600" rtl="0" algn="l">
              <a:lnSpc>
                <a:spcPct val="80000"/>
              </a:lnSpc>
              <a:spcBef>
                <a:spcPts val="0"/>
              </a:spcBef>
              <a:spcAft>
                <a:spcPts val="0"/>
              </a:spcAft>
              <a:buClr>
                <a:schemeClr val="dk1"/>
              </a:buClr>
              <a:buSzPts val="1208"/>
              <a:buChar char="●"/>
            </a:pPr>
            <a:r>
              <a:rPr b="0" lang="en" sz="1207">
                <a:solidFill>
                  <a:schemeClr val="dk1"/>
                </a:solidFill>
              </a:rPr>
              <a:t>Expected Outcome: More reliable statistical inference.</a:t>
            </a:r>
            <a:endParaRPr b="0" sz="1207">
              <a:solidFill>
                <a:schemeClr val="dk1"/>
              </a:solidFill>
            </a:endParaRPr>
          </a:p>
          <a:p>
            <a:pPr indent="0" lvl="0" marL="0" rtl="0" algn="l">
              <a:lnSpc>
                <a:spcPct val="80000"/>
              </a:lnSpc>
              <a:spcBef>
                <a:spcPts val="408"/>
              </a:spcBef>
              <a:spcAft>
                <a:spcPts val="0"/>
              </a:spcAft>
              <a:buNone/>
            </a:pPr>
            <a:r>
              <a:rPr lang="en" sz="1207">
                <a:solidFill>
                  <a:schemeClr val="dk1"/>
                </a:solidFill>
              </a:rPr>
              <a:t>Exploring Additional Economic Variables:</a:t>
            </a:r>
            <a:endParaRPr sz="1207">
              <a:solidFill>
                <a:schemeClr val="dk1"/>
              </a:solidFill>
            </a:endParaRPr>
          </a:p>
          <a:p>
            <a:pPr indent="-114776" lvl="0" marL="228600" rtl="0" algn="l">
              <a:lnSpc>
                <a:spcPct val="80000"/>
              </a:lnSpc>
              <a:spcBef>
                <a:spcPts val="408"/>
              </a:spcBef>
              <a:spcAft>
                <a:spcPts val="0"/>
              </a:spcAft>
              <a:buClr>
                <a:schemeClr val="dk1"/>
              </a:buClr>
              <a:buSzPts val="1208"/>
              <a:buChar char="●"/>
            </a:pPr>
            <a:r>
              <a:rPr b="0" lang="en" sz="1207">
                <a:solidFill>
                  <a:schemeClr val="dk1"/>
                </a:solidFill>
              </a:rPr>
              <a:t>Objective and Approach: To capture a broader spectrum of factors that might influence toll payment behaviors.Potential Variables include Interest Rates, Unemployment Rates, Consumer Confidence Index.</a:t>
            </a:r>
            <a:endParaRPr b="0" sz="1207">
              <a:solidFill>
                <a:schemeClr val="dk1"/>
              </a:solidFill>
            </a:endParaRPr>
          </a:p>
          <a:p>
            <a:pPr indent="-114776" lvl="0" marL="228600" rtl="0" algn="l">
              <a:lnSpc>
                <a:spcPct val="80000"/>
              </a:lnSpc>
              <a:spcBef>
                <a:spcPts val="0"/>
              </a:spcBef>
              <a:spcAft>
                <a:spcPts val="0"/>
              </a:spcAft>
              <a:buClr>
                <a:schemeClr val="dk1"/>
              </a:buClr>
              <a:buSzPts val="1208"/>
              <a:buChar char="●"/>
            </a:pPr>
            <a:r>
              <a:rPr b="0" lang="en" sz="1207">
                <a:solidFill>
                  <a:schemeClr val="dk1"/>
                </a:solidFill>
              </a:rPr>
              <a:t>Expected Outcome: Uncover more nuanced relationships and potential predictors.</a:t>
            </a:r>
            <a:endParaRPr b="0" sz="1207">
              <a:solidFill>
                <a:schemeClr val="dk1"/>
              </a:solidFill>
            </a:endParaRPr>
          </a:p>
          <a:p>
            <a:pPr indent="0" lvl="0" marL="0" rtl="0" algn="l">
              <a:lnSpc>
                <a:spcPct val="80000"/>
              </a:lnSpc>
              <a:spcBef>
                <a:spcPts val="408"/>
              </a:spcBef>
              <a:spcAft>
                <a:spcPts val="0"/>
              </a:spcAft>
              <a:buNone/>
            </a:pPr>
            <a:r>
              <a:rPr lang="en" sz="1207">
                <a:solidFill>
                  <a:schemeClr val="dk1"/>
                </a:solidFill>
              </a:rPr>
              <a:t> Addressing Multicollinearity:</a:t>
            </a:r>
            <a:endParaRPr sz="1207">
              <a:solidFill>
                <a:schemeClr val="dk1"/>
              </a:solidFill>
            </a:endParaRPr>
          </a:p>
          <a:p>
            <a:pPr indent="-114776" lvl="0" marL="228600" rtl="0" algn="l">
              <a:lnSpc>
                <a:spcPct val="80000"/>
              </a:lnSpc>
              <a:spcBef>
                <a:spcPts val="408"/>
              </a:spcBef>
              <a:spcAft>
                <a:spcPts val="0"/>
              </a:spcAft>
              <a:buClr>
                <a:schemeClr val="dk1"/>
              </a:buClr>
              <a:buSzPts val="1208"/>
              <a:buChar char="●"/>
            </a:pPr>
            <a:r>
              <a:rPr b="0" lang="en" sz="1207">
                <a:solidFill>
                  <a:schemeClr val="dk1"/>
                </a:solidFill>
              </a:rPr>
              <a:t>Objective and Approach: To ensure the independence of predictor variables.Use Variance Inflation Factor (VIF) analysis to identify multicollinearity, and consider removing or combining highly correlated variables.</a:t>
            </a:r>
            <a:endParaRPr b="0" sz="1207">
              <a:solidFill>
                <a:schemeClr val="dk1"/>
              </a:solidFill>
            </a:endParaRPr>
          </a:p>
          <a:p>
            <a:pPr indent="-114776" lvl="0" marL="228600" rtl="0" algn="l">
              <a:lnSpc>
                <a:spcPct val="80000"/>
              </a:lnSpc>
              <a:spcBef>
                <a:spcPts val="0"/>
              </a:spcBef>
              <a:spcAft>
                <a:spcPts val="0"/>
              </a:spcAft>
              <a:buClr>
                <a:schemeClr val="dk1"/>
              </a:buClr>
              <a:buSzPts val="1208"/>
              <a:buChar char="●"/>
            </a:pPr>
            <a:r>
              <a:rPr b="0" lang="en" sz="1207">
                <a:solidFill>
                  <a:schemeClr val="dk1"/>
                </a:solidFill>
              </a:rPr>
              <a:t>Expected Outcome: Improved model accuracy and reliability of coefficient estimates.</a:t>
            </a:r>
            <a:endParaRPr b="0" sz="1207">
              <a:solidFill>
                <a:schemeClr val="dk1"/>
              </a:solidFill>
            </a:endParaRPr>
          </a:p>
        </p:txBody>
      </p:sp>
      <p:sp>
        <p:nvSpPr>
          <p:cNvPr id="671" name="Google Shape;671;p61"/>
          <p:cNvSpPr txBox="1"/>
          <p:nvPr>
            <p:ph idx="2" type="body"/>
          </p:nvPr>
        </p:nvSpPr>
        <p:spPr>
          <a:xfrm>
            <a:off x="173036" y="532809"/>
            <a:ext cx="8357700" cy="274500"/>
          </a:xfrm>
          <a:prstGeom prst="rect">
            <a:avLst/>
          </a:prstGeom>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 sz="1353"/>
              <a:t>2.2 Multivariate Correlation</a:t>
            </a:r>
            <a:endParaRPr sz="1353"/>
          </a:p>
        </p:txBody>
      </p:sp>
      <p:sp>
        <p:nvSpPr>
          <p:cNvPr id="672" name="Google Shape;672;p61"/>
          <p:cNvSpPr txBox="1"/>
          <p:nvPr>
            <p:ph idx="3" type="body"/>
          </p:nvPr>
        </p:nvSpPr>
        <p:spPr>
          <a:xfrm>
            <a:off x="4916400" y="413425"/>
            <a:ext cx="4032000" cy="4447500"/>
          </a:xfrm>
          <a:prstGeom prst="rect">
            <a:avLst/>
          </a:prstGeom>
        </p:spPr>
        <p:txBody>
          <a:bodyPr anchorCtr="0" anchor="t" bIns="0" lIns="0" spcFirstLastPara="1" rIns="0" wrap="square" tIns="0">
            <a:noAutofit/>
          </a:bodyPr>
          <a:lstStyle/>
          <a:p>
            <a:pPr indent="0" lvl="0" marL="0" rtl="0" algn="l">
              <a:lnSpc>
                <a:spcPct val="80000"/>
              </a:lnSpc>
              <a:spcBef>
                <a:spcPts val="0"/>
              </a:spcBef>
              <a:spcAft>
                <a:spcPts val="0"/>
              </a:spcAft>
              <a:buNone/>
            </a:pPr>
            <a:r>
              <a:rPr lang="en" sz="1200">
                <a:solidFill>
                  <a:schemeClr val="dk1"/>
                </a:solidFill>
              </a:rPr>
              <a:t>I</a:t>
            </a:r>
            <a:r>
              <a:rPr lang="en" sz="1200">
                <a:solidFill>
                  <a:schemeClr val="dk1"/>
                </a:solidFill>
              </a:rPr>
              <a:t>ncreasing Model Complexity:</a:t>
            </a:r>
            <a:endParaRPr sz="1200">
              <a:solidFill>
                <a:schemeClr val="dk1"/>
              </a:solidFill>
            </a:endParaRPr>
          </a:p>
          <a:p>
            <a:pPr indent="-114300" lvl="0" marL="228600" rtl="0" algn="l">
              <a:lnSpc>
                <a:spcPct val="80000"/>
              </a:lnSpc>
              <a:spcBef>
                <a:spcPts val="408"/>
              </a:spcBef>
              <a:spcAft>
                <a:spcPts val="0"/>
              </a:spcAft>
              <a:buClr>
                <a:schemeClr val="dk1"/>
              </a:buClr>
              <a:buSzPts val="1200"/>
              <a:buChar char="●"/>
            </a:pPr>
            <a:r>
              <a:rPr b="0" lang="en" sz="1200">
                <a:solidFill>
                  <a:schemeClr val="dk1"/>
                </a:solidFill>
              </a:rPr>
              <a:t>Objective and Approach To explore non-linear relationships and interaction effects.Implement Polynomial Regression for non-linear trends, and test interaction terms between significant variables.</a:t>
            </a:r>
            <a:endParaRPr b="0" sz="1200">
              <a:solidFill>
                <a:schemeClr val="dk1"/>
              </a:solidFill>
            </a:endParaRPr>
          </a:p>
          <a:p>
            <a:pPr indent="-114300" lvl="0" marL="228600" rtl="0" algn="l">
              <a:lnSpc>
                <a:spcPct val="80000"/>
              </a:lnSpc>
              <a:spcBef>
                <a:spcPts val="0"/>
              </a:spcBef>
              <a:spcAft>
                <a:spcPts val="0"/>
              </a:spcAft>
              <a:buClr>
                <a:schemeClr val="dk1"/>
              </a:buClr>
              <a:buSzPts val="1200"/>
              <a:buChar char="●"/>
            </a:pPr>
            <a:r>
              <a:rPr b="0" lang="en" sz="1200">
                <a:solidFill>
                  <a:schemeClr val="dk1"/>
                </a:solidFill>
              </a:rPr>
              <a:t>Expected Outcome: A more nuanced understanding of the relationships between variables.</a:t>
            </a:r>
            <a:endParaRPr sz="1200">
              <a:solidFill>
                <a:schemeClr val="dk1"/>
              </a:solidFill>
            </a:endParaRPr>
          </a:p>
          <a:p>
            <a:pPr indent="0" lvl="0" marL="0" rtl="0" algn="l">
              <a:lnSpc>
                <a:spcPct val="80000"/>
              </a:lnSpc>
              <a:spcBef>
                <a:spcPts val="408"/>
              </a:spcBef>
              <a:spcAft>
                <a:spcPts val="0"/>
              </a:spcAft>
              <a:buNone/>
            </a:pPr>
            <a:r>
              <a:rPr lang="en" sz="1200">
                <a:solidFill>
                  <a:schemeClr val="dk1"/>
                </a:solidFill>
              </a:rPr>
              <a:t>C</a:t>
            </a:r>
            <a:r>
              <a:rPr lang="en" sz="1200">
                <a:solidFill>
                  <a:schemeClr val="dk1"/>
                </a:solidFill>
              </a:rPr>
              <a:t>onducting Segmentation Analysis:</a:t>
            </a:r>
            <a:endParaRPr sz="1200">
              <a:solidFill>
                <a:schemeClr val="dk1"/>
              </a:solidFill>
            </a:endParaRPr>
          </a:p>
          <a:p>
            <a:pPr indent="-114300" lvl="0" marL="228600" rtl="0" algn="l">
              <a:lnSpc>
                <a:spcPct val="80000"/>
              </a:lnSpc>
              <a:spcBef>
                <a:spcPts val="408"/>
              </a:spcBef>
              <a:spcAft>
                <a:spcPts val="0"/>
              </a:spcAft>
              <a:buClr>
                <a:schemeClr val="dk1"/>
              </a:buClr>
              <a:buSzPts val="1200"/>
              <a:buChar char="●"/>
            </a:pPr>
            <a:r>
              <a:rPr b="0" lang="en" sz="1200">
                <a:solidFill>
                  <a:schemeClr val="dk1"/>
                </a:solidFill>
              </a:rPr>
              <a:t>Objective and Approach: To identify variations in toll payment defaults between different consumer segments.Segment data by consumer characteristics, and perform correlation analysis on each segment.</a:t>
            </a:r>
            <a:endParaRPr b="0" sz="1200">
              <a:solidFill>
                <a:schemeClr val="dk1"/>
              </a:solidFill>
            </a:endParaRPr>
          </a:p>
          <a:p>
            <a:pPr indent="-114300" lvl="0" marL="228600" rtl="0" algn="l">
              <a:lnSpc>
                <a:spcPct val="80000"/>
              </a:lnSpc>
              <a:spcBef>
                <a:spcPts val="0"/>
              </a:spcBef>
              <a:spcAft>
                <a:spcPts val="0"/>
              </a:spcAft>
              <a:buClr>
                <a:schemeClr val="dk1"/>
              </a:buClr>
              <a:buSzPts val="1200"/>
              <a:buChar char="●"/>
            </a:pPr>
            <a:r>
              <a:rPr b="0" lang="en" sz="1200">
                <a:solidFill>
                  <a:schemeClr val="dk1"/>
                </a:solidFill>
              </a:rPr>
              <a:t>Expected Outcome: Insights into sector-specific impacts. </a:t>
            </a:r>
            <a:endParaRPr b="0" sz="1200">
              <a:solidFill>
                <a:schemeClr val="dk1"/>
              </a:solidFill>
            </a:endParaRPr>
          </a:p>
          <a:p>
            <a:pPr indent="0" lvl="0" marL="0" rtl="0" algn="l">
              <a:lnSpc>
                <a:spcPct val="80000"/>
              </a:lnSpc>
              <a:spcBef>
                <a:spcPts val="408"/>
              </a:spcBef>
              <a:spcAft>
                <a:spcPts val="0"/>
              </a:spcAft>
              <a:buNone/>
            </a:pPr>
            <a:r>
              <a:rPr lang="en" sz="1200">
                <a:solidFill>
                  <a:schemeClr val="dk1"/>
                </a:solidFill>
              </a:rPr>
              <a:t>Implementing Time-Series Analysis:</a:t>
            </a:r>
            <a:endParaRPr sz="1200">
              <a:solidFill>
                <a:schemeClr val="dk1"/>
              </a:solidFill>
            </a:endParaRPr>
          </a:p>
          <a:p>
            <a:pPr indent="-114300" lvl="0" marL="228600" rtl="0" algn="l">
              <a:lnSpc>
                <a:spcPct val="80000"/>
              </a:lnSpc>
              <a:spcBef>
                <a:spcPts val="408"/>
              </a:spcBef>
              <a:spcAft>
                <a:spcPts val="0"/>
              </a:spcAft>
              <a:buClr>
                <a:schemeClr val="dk1"/>
              </a:buClr>
              <a:buSzPts val="1200"/>
              <a:buChar char="●"/>
            </a:pPr>
            <a:r>
              <a:rPr b="0" lang="en" sz="1200">
                <a:solidFill>
                  <a:schemeClr val="dk1"/>
                </a:solidFill>
              </a:rPr>
              <a:t>Objective and Approach: To account for temporal trends and seasonal effects. Utilize Autoregressive Integrated Moving Average (ARIMA) or similar models, and include lag variables to capture time-based dependencies.</a:t>
            </a:r>
            <a:endParaRPr b="0" sz="1200">
              <a:solidFill>
                <a:schemeClr val="dk1"/>
              </a:solidFill>
            </a:endParaRPr>
          </a:p>
          <a:p>
            <a:pPr indent="-114300" lvl="0" marL="228600" rtl="0" algn="l">
              <a:lnSpc>
                <a:spcPct val="80000"/>
              </a:lnSpc>
              <a:spcBef>
                <a:spcPts val="0"/>
              </a:spcBef>
              <a:spcAft>
                <a:spcPts val="0"/>
              </a:spcAft>
              <a:buClr>
                <a:schemeClr val="dk1"/>
              </a:buClr>
              <a:buSzPts val="1200"/>
              <a:buChar char="●"/>
            </a:pPr>
            <a:r>
              <a:rPr b="0" lang="en" sz="1200">
                <a:solidFill>
                  <a:schemeClr val="dk1"/>
                </a:solidFill>
              </a:rPr>
              <a:t>Expected Outcome: Enhanced model accuracy considering time dynamics.</a:t>
            </a:r>
            <a:endParaRPr b="0" sz="1200">
              <a:solidFill>
                <a:schemeClr val="dk1"/>
              </a:solidFill>
            </a:endParaRPr>
          </a:p>
          <a:p>
            <a:pPr indent="0" lvl="0" marL="0" rtl="0" algn="l">
              <a:lnSpc>
                <a:spcPct val="80000"/>
              </a:lnSpc>
              <a:spcBef>
                <a:spcPts val="408"/>
              </a:spcBef>
              <a:spcAft>
                <a:spcPts val="0"/>
              </a:spcAft>
              <a:buNone/>
            </a:pPr>
            <a:r>
              <a:rPr lang="en" sz="1200">
                <a:solidFill>
                  <a:schemeClr val="dk1"/>
                </a:solidFill>
              </a:rPr>
              <a:t>Robustness Checks:</a:t>
            </a:r>
            <a:endParaRPr sz="1200">
              <a:solidFill>
                <a:schemeClr val="dk1"/>
              </a:solidFill>
            </a:endParaRPr>
          </a:p>
          <a:p>
            <a:pPr indent="-114300" lvl="0" marL="228600" rtl="0" algn="l">
              <a:lnSpc>
                <a:spcPct val="80000"/>
              </a:lnSpc>
              <a:spcBef>
                <a:spcPts val="408"/>
              </a:spcBef>
              <a:spcAft>
                <a:spcPts val="0"/>
              </a:spcAft>
              <a:buClr>
                <a:schemeClr val="dk1"/>
              </a:buClr>
              <a:buSzPts val="1200"/>
              <a:buChar char="●"/>
            </a:pPr>
            <a:r>
              <a:rPr b="0" lang="en" sz="1200">
                <a:solidFill>
                  <a:schemeClr val="dk1"/>
                </a:solidFill>
              </a:rPr>
              <a:t>Objective and Approach: To validate the reliability of the model results.Conduct out-of-sample testing, and perform cross-validation for model assessment.</a:t>
            </a:r>
            <a:endParaRPr b="0" sz="1200">
              <a:solidFill>
                <a:schemeClr val="dk1"/>
              </a:solidFill>
            </a:endParaRPr>
          </a:p>
          <a:p>
            <a:pPr indent="-114300" lvl="0" marL="228600" rtl="0" algn="l">
              <a:lnSpc>
                <a:spcPct val="80000"/>
              </a:lnSpc>
              <a:spcBef>
                <a:spcPts val="0"/>
              </a:spcBef>
              <a:spcAft>
                <a:spcPts val="0"/>
              </a:spcAft>
              <a:buClr>
                <a:schemeClr val="dk1"/>
              </a:buClr>
              <a:buSzPts val="1200"/>
              <a:buChar char="●"/>
            </a:pPr>
            <a:r>
              <a:rPr b="0" lang="en" sz="1200">
                <a:solidFill>
                  <a:schemeClr val="dk1"/>
                </a:solidFill>
              </a:rPr>
              <a:t>Expected Outcome: Confirmation of the model's predictive power and generalizability.</a:t>
            </a:r>
            <a:endParaRPr b="0" sz="1200">
              <a:solidFill>
                <a:schemeClr val="dk1"/>
              </a:solidFill>
            </a:endParaRPr>
          </a:p>
          <a:p>
            <a:pPr indent="0" lvl="0" marL="0" rtl="0" algn="l">
              <a:lnSpc>
                <a:spcPct val="80000"/>
              </a:lnSpc>
              <a:spcBef>
                <a:spcPts val="408"/>
              </a:spcBef>
              <a:spcAft>
                <a:spcPts val="408"/>
              </a:spcAft>
              <a:buNone/>
            </a:pPr>
            <a:r>
              <a:t/>
            </a:r>
            <a:endParaRPr sz="12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6" name="Shape 676"/>
        <p:cNvGrpSpPr/>
        <p:nvPr/>
      </p:nvGrpSpPr>
      <p:grpSpPr>
        <a:xfrm>
          <a:off x="0" y="0"/>
          <a:ext cx="0" cy="0"/>
          <a:chOff x="0" y="0"/>
          <a:chExt cx="0" cy="0"/>
        </a:xfrm>
      </p:grpSpPr>
      <p:sp>
        <p:nvSpPr>
          <p:cNvPr id="677" name="Google Shape;677;p62"/>
          <p:cNvSpPr txBox="1"/>
          <p:nvPr>
            <p:ph type="title"/>
          </p:nvPr>
        </p:nvSpPr>
        <p:spPr>
          <a:xfrm>
            <a:off x="173036" y="335826"/>
            <a:ext cx="8357700" cy="274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Part 3: </a:t>
            </a:r>
            <a:r>
              <a:rPr lang="en"/>
              <a:t>Predictive Model: Data EDA</a:t>
            </a:r>
            <a:endParaRPr/>
          </a:p>
        </p:txBody>
      </p:sp>
      <p:sp>
        <p:nvSpPr>
          <p:cNvPr id="678" name="Google Shape;678;p62"/>
          <p:cNvSpPr txBox="1"/>
          <p:nvPr>
            <p:ph idx="1" type="body"/>
          </p:nvPr>
        </p:nvSpPr>
        <p:spPr>
          <a:xfrm>
            <a:off x="119075" y="807300"/>
            <a:ext cx="4398900" cy="4336200"/>
          </a:xfrm>
          <a:prstGeom prst="rect">
            <a:avLst/>
          </a:prstGeom>
        </p:spPr>
        <p:txBody>
          <a:bodyPr anchorCtr="0" anchor="t" bIns="0" lIns="0" spcFirstLastPara="1" rIns="0" wrap="square" tIns="0">
            <a:normAutofit/>
          </a:bodyPr>
          <a:lstStyle/>
          <a:p>
            <a:pPr indent="0" lvl="0" marL="0" rtl="0" algn="l">
              <a:lnSpc>
                <a:spcPct val="80000"/>
              </a:lnSpc>
              <a:spcBef>
                <a:spcPts val="0"/>
              </a:spcBef>
              <a:spcAft>
                <a:spcPts val="0"/>
              </a:spcAft>
              <a:buNone/>
            </a:pPr>
            <a:r>
              <a:rPr lang="en" sz="1207"/>
              <a:t>Overview</a:t>
            </a:r>
            <a:endParaRPr sz="1207"/>
          </a:p>
          <a:p>
            <a:pPr indent="0" lvl="0" marL="0" rtl="0" algn="l">
              <a:lnSpc>
                <a:spcPct val="80000"/>
              </a:lnSpc>
              <a:spcBef>
                <a:spcPts val="408"/>
              </a:spcBef>
              <a:spcAft>
                <a:spcPts val="0"/>
              </a:spcAft>
              <a:buNone/>
            </a:pPr>
            <a:r>
              <a:rPr b="0" lang="en" sz="1200">
                <a:solidFill>
                  <a:schemeClr val="dk1"/>
                </a:solidFill>
              </a:rPr>
              <a:t>Vespucio Data is </a:t>
            </a:r>
            <a:r>
              <a:rPr lang="en" sz="1200">
                <a:solidFill>
                  <a:schemeClr val="dk1"/>
                </a:solidFill>
              </a:rPr>
              <a:t>482M</a:t>
            </a:r>
            <a:r>
              <a:rPr b="0" lang="en" sz="1200">
                <a:solidFill>
                  <a:schemeClr val="dk1"/>
                </a:solidFill>
              </a:rPr>
              <a:t> records with </a:t>
            </a:r>
            <a:r>
              <a:rPr lang="en" sz="1200">
                <a:solidFill>
                  <a:schemeClr val="dk1"/>
                </a:solidFill>
              </a:rPr>
              <a:t>39 </a:t>
            </a:r>
            <a:r>
              <a:rPr b="0" lang="en" sz="1200">
                <a:solidFill>
                  <a:schemeClr val="dk1"/>
                </a:solidFill>
              </a:rPr>
              <a:t>columns</a:t>
            </a:r>
            <a:endParaRPr b="0" sz="1200">
              <a:solidFill>
                <a:schemeClr val="dk1"/>
              </a:solidFill>
            </a:endParaRPr>
          </a:p>
          <a:p>
            <a:pPr indent="0" lvl="0" marL="0" rtl="0" algn="l">
              <a:lnSpc>
                <a:spcPct val="80000"/>
              </a:lnSpc>
              <a:spcBef>
                <a:spcPts val="408"/>
              </a:spcBef>
              <a:spcAft>
                <a:spcPts val="0"/>
              </a:spcAft>
              <a:buNone/>
            </a:pPr>
            <a:r>
              <a:rPr b="0" lang="en" sz="1200">
                <a:solidFill>
                  <a:schemeClr val="dk1"/>
                </a:solidFill>
              </a:rPr>
              <a:t>Time period: </a:t>
            </a:r>
            <a:r>
              <a:rPr lang="en" sz="1200">
                <a:solidFill>
                  <a:schemeClr val="dk1"/>
                </a:solidFill>
              </a:rPr>
              <a:t>2006-2024</a:t>
            </a:r>
            <a:endParaRPr b="0" sz="1200">
              <a:solidFill>
                <a:schemeClr val="dk1"/>
              </a:solidFill>
            </a:endParaRPr>
          </a:p>
          <a:p>
            <a:pPr indent="0" lvl="0" marL="0" rtl="0" algn="l">
              <a:lnSpc>
                <a:spcPct val="80000"/>
              </a:lnSpc>
              <a:spcBef>
                <a:spcPts val="408"/>
              </a:spcBef>
              <a:spcAft>
                <a:spcPts val="0"/>
              </a:spcAft>
              <a:buNone/>
            </a:pPr>
            <a:r>
              <a:rPr b="0" lang="en" sz="1200">
                <a:solidFill>
                  <a:schemeClr val="dk1"/>
                </a:solidFill>
              </a:rPr>
              <a:t>Equifax Data for Chilean citizens is </a:t>
            </a:r>
            <a:r>
              <a:rPr lang="en" sz="1200">
                <a:solidFill>
                  <a:schemeClr val="dk1"/>
                </a:solidFill>
              </a:rPr>
              <a:t>3M </a:t>
            </a:r>
            <a:r>
              <a:rPr b="0" lang="en" sz="1200">
                <a:solidFill>
                  <a:schemeClr val="dk1"/>
                </a:solidFill>
              </a:rPr>
              <a:t>records with </a:t>
            </a:r>
            <a:r>
              <a:rPr lang="en" sz="1200">
                <a:solidFill>
                  <a:schemeClr val="dk1"/>
                </a:solidFill>
              </a:rPr>
              <a:t>7 </a:t>
            </a:r>
            <a:r>
              <a:rPr b="0" lang="en" sz="1200">
                <a:solidFill>
                  <a:schemeClr val="dk1"/>
                </a:solidFill>
              </a:rPr>
              <a:t>columns</a:t>
            </a:r>
            <a:endParaRPr b="0" sz="1200">
              <a:solidFill>
                <a:schemeClr val="dk1"/>
              </a:solidFill>
            </a:endParaRPr>
          </a:p>
          <a:p>
            <a:pPr indent="0" lvl="0" marL="0" rtl="0" algn="l">
              <a:lnSpc>
                <a:spcPct val="80000"/>
              </a:lnSpc>
              <a:spcBef>
                <a:spcPts val="408"/>
              </a:spcBef>
              <a:spcAft>
                <a:spcPts val="0"/>
              </a:spcAft>
              <a:buNone/>
            </a:pPr>
            <a:r>
              <a:t/>
            </a:r>
            <a:endParaRPr b="0" sz="1200">
              <a:solidFill>
                <a:schemeClr val="dk1"/>
              </a:solidFill>
            </a:endParaRPr>
          </a:p>
          <a:p>
            <a:pPr indent="0" lvl="0" marL="0" rtl="0" algn="l">
              <a:lnSpc>
                <a:spcPct val="80000"/>
              </a:lnSpc>
              <a:spcBef>
                <a:spcPts val="408"/>
              </a:spcBef>
              <a:spcAft>
                <a:spcPts val="0"/>
              </a:spcAft>
              <a:buNone/>
            </a:pPr>
            <a:r>
              <a:rPr b="0" lang="en" sz="1200">
                <a:solidFill>
                  <a:schemeClr val="dk1"/>
                </a:solidFill>
              </a:rPr>
              <a:t>We have combined the two datasets using the Chilean Unique Identifier(RUT) to form a consolidated </a:t>
            </a:r>
            <a:r>
              <a:rPr b="0" lang="en" sz="1200">
                <a:solidFill>
                  <a:schemeClr val="dk1"/>
                </a:solidFill>
              </a:rPr>
              <a:t>dataset</a:t>
            </a:r>
            <a:r>
              <a:rPr b="0" lang="en" sz="1200">
                <a:solidFill>
                  <a:schemeClr val="dk1"/>
                </a:solidFill>
              </a:rPr>
              <a:t> that provides information about billing documents, which include data points of clients and vehicles, as well as invoice and payment details such as invoice dates, payment dues, payment statuses, transaction amounts, transaction generation types and customer </a:t>
            </a:r>
            <a:r>
              <a:rPr b="0" lang="en" sz="1200">
                <a:solidFill>
                  <a:schemeClr val="dk1"/>
                </a:solidFill>
              </a:rPr>
              <a:t>credibility</a:t>
            </a:r>
            <a:r>
              <a:rPr b="0" lang="en" sz="1200">
                <a:solidFill>
                  <a:schemeClr val="dk1"/>
                </a:solidFill>
              </a:rPr>
              <a:t>. </a:t>
            </a:r>
            <a:endParaRPr b="0" sz="1200">
              <a:solidFill>
                <a:schemeClr val="dk1"/>
              </a:solidFill>
            </a:endParaRPr>
          </a:p>
          <a:p>
            <a:pPr indent="0" lvl="0" marL="0" rtl="0" algn="l">
              <a:lnSpc>
                <a:spcPct val="80000"/>
              </a:lnSpc>
              <a:spcBef>
                <a:spcPts val="408"/>
              </a:spcBef>
              <a:spcAft>
                <a:spcPts val="0"/>
              </a:spcAft>
              <a:buNone/>
            </a:pPr>
            <a:r>
              <a:t/>
            </a:r>
            <a:endParaRPr b="0" sz="1200">
              <a:solidFill>
                <a:schemeClr val="dk1"/>
              </a:solidFill>
            </a:endParaRPr>
          </a:p>
          <a:p>
            <a:pPr indent="0" lvl="0" marL="0" rtl="0" algn="l">
              <a:lnSpc>
                <a:spcPct val="80000"/>
              </a:lnSpc>
              <a:spcBef>
                <a:spcPts val="408"/>
              </a:spcBef>
              <a:spcAft>
                <a:spcPts val="0"/>
              </a:spcAft>
              <a:buNone/>
            </a:pPr>
            <a:r>
              <a:rPr b="0" lang="en" sz="1200">
                <a:solidFill>
                  <a:schemeClr val="dk1"/>
                </a:solidFill>
              </a:rPr>
              <a:t>Through</a:t>
            </a:r>
            <a:r>
              <a:rPr b="0" lang="en" sz="1200">
                <a:solidFill>
                  <a:schemeClr val="dk1"/>
                </a:solidFill>
              </a:rPr>
              <a:t> this Exploratory Data Analysis, our goal is to understand the status quo. Some </a:t>
            </a:r>
            <a:r>
              <a:rPr b="0" lang="en" sz="1200">
                <a:solidFill>
                  <a:schemeClr val="dk1"/>
                </a:solidFill>
              </a:rPr>
              <a:t>questions the EDA can answer:</a:t>
            </a:r>
            <a:r>
              <a:rPr b="0" lang="en" sz="1200">
                <a:solidFill>
                  <a:schemeClr val="dk1"/>
                </a:solidFill>
              </a:rPr>
              <a:t> </a:t>
            </a:r>
            <a:endParaRPr b="0" sz="1200">
              <a:solidFill>
                <a:schemeClr val="dk1"/>
              </a:solidFill>
            </a:endParaRPr>
          </a:p>
          <a:p>
            <a:pPr indent="0" lvl="0" marL="0" rtl="0" algn="l">
              <a:lnSpc>
                <a:spcPct val="80000"/>
              </a:lnSpc>
              <a:spcBef>
                <a:spcPts val="408"/>
              </a:spcBef>
              <a:spcAft>
                <a:spcPts val="0"/>
              </a:spcAft>
              <a:buNone/>
            </a:pPr>
            <a:r>
              <a:rPr lang="en" sz="1200">
                <a:solidFill>
                  <a:schemeClr val="dk1"/>
                </a:solidFill>
              </a:rPr>
              <a:t>Q.</a:t>
            </a:r>
            <a:r>
              <a:rPr b="0" lang="en" sz="1200">
                <a:solidFill>
                  <a:schemeClr val="dk1"/>
                </a:solidFill>
              </a:rPr>
              <a:t> How has the collection rate changed over years?</a:t>
            </a:r>
            <a:br>
              <a:rPr b="0" lang="en" sz="1200">
                <a:solidFill>
                  <a:schemeClr val="dk1"/>
                </a:solidFill>
              </a:rPr>
            </a:br>
            <a:r>
              <a:rPr lang="en" sz="1200">
                <a:solidFill>
                  <a:schemeClr val="dk1"/>
                </a:solidFill>
              </a:rPr>
              <a:t>Q.</a:t>
            </a:r>
            <a:r>
              <a:rPr b="0" lang="en" sz="1200">
                <a:solidFill>
                  <a:schemeClr val="dk1"/>
                </a:solidFill>
              </a:rPr>
              <a:t> How has the on-time payments rate changed over years?</a:t>
            </a:r>
            <a:br>
              <a:rPr b="0" lang="en" sz="1200">
                <a:solidFill>
                  <a:schemeClr val="dk1"/>
                </a:solidFill>
              </a:rPr>
            </a:br>
            <a:r>
              <a:rPr lang="en" sz="1200">
                <a:solidFill>
                  <a:schemeClr val="dk1"/>
                </a:solidFill>
              </a:rPr>
              <a:t>Q.</a:t>
            </a:r>
            <a:r>
              <a:rPr b="0" lang="en" sz="1200">
                <a:solidFill>
                  <a:schemeClr val="dk1"/>
                </a:solidFill>
              </a:rPr>
              <a:t> Does client_type/vehicle category affect payments?</a:t>
            </a:r>
            <a:endParaRPr b="0" sz="1200">
              <a:solidFill>
                <a:schemeClr val="dk1"/>
              </a:solidFill>
            </a:endParaRPr>
          </a:p>
          <a:p>
            <a:pPr indent="0" lvl="0" marL="0" rtl="0" algn="l">
              <a:lnSpc>
                <a:spcPct val="80000"/>
              </a:lnSpc>
              <a:spcBef>
                <a:spcPts val="408"/>
              </a:spcBef>
              <a:spcAft>
                <a:spcPts val="0"/>
              </a:spcAft>
              <a:buNone/>
            </a:pPr>
            <a:r>
              <a:rPr lang="en" sz="1200">
                <a:solidFill>
                  <a:schemeClr val="dk1"/>
                </a:solidFill>
              </a:rPr>
              <a:t>Q. </a:t>
            </a:r>
            <a:r>
              <a:rPr b="0" lang="en" sz="1200">
                <a:solidFill>
                  <a:schemeClr val="dk1"/>
                </a:solidFill>
              </a:rPr>
              <a:t>What are the existing relationship patterns between our attributes of concern (</a:t>
            </a:r>
            <a:r>
              <a:rPr i="1" lang="en" sz="1200">
                <a:solidFill>
                  <a:srgbClr val="000000"/>
                </a:solidFill>
                <a:highlight>
                  <a:srgbClr val="FFFFFF"/>
                </a:highlight>
              </a:rPr>
              <a:t>DiasCompensacion</a:t>
            </a:r>
            <a:r>
              <a:rPr b="0" lang="en" sz="1200">
                <a:solidFill>
                  <a:srgbClr val="000000"/>
                </a:solidFill>
                <a:highlight>
                  <a:srgbClr val="FFFFFF"/>
                </a:highlight>
              </a:rPr>
              <a:t>- the days difference between the payment date and the due date,</a:t>
            </a:r>
            <a:r>
              <a:rPr i="1" lang="en" sz="1200">
                <a:solidFill>
                  <a:srgbClr val="000000"/>
                </a:solidFill>
                <a:highlight>
                  <a:srgbClr val="FFFFFF"/>
                </a:highlight>
              </a:rPr>
              <a:t> ImportePesos</a:t>
            </a:r>
            <a:r>
              <a:rPr b="0" lang="en" sz="1200">
                <a:solidFill>
                  <a:srgbClr val="000000"/>
                </a:solidFill>
                <a:highlight>
                  <a:srgbClr val="FFFFFF"/>
                </a:highlight>
              </a:rPr>
              <a:t>- transaction amount) and other variables in the dataset</a:t>
            </a:r>
            <a:endParaRPr b="0" sz="1200">
              <a:solidFill>
                <a:srgbClr val="000000"/>
              </a:solidFill>
              <a:highlight>
                <a:srgbClr val="FFFFFF"/>
              </a:highlight>
            </a:endParaRPr>
          </a:p>
          <a:p>
            <a:pPr indent="0" lvl="0" marL="0" rtl="0" algn="l">
              <a:lnSpc>
                <a:spcPct val="80000"/>
              </a:lnSpc>
              <a:spcBef>
                <a:spcPts val="408"/>
              </a:spcBef>
              <a:spcAft>
                <a:spcPts val="0"/>
              </a:spcAft>
              <a:buNone/>
            </a:pPr>
            <a:r>
              <a:t/>
            </a:r>
            <a:endParaRPr b="0" sz="1107">
              <a:solidFill>
                <a:schemeClr val="dk1"/>
              </a:solidFill>
            </a:endParaRPr>
          </a:p>
          <a:p>
            <a:pPr indent="0" lvl="0" marL="0" rtl="0" algn="l">
              <a:lnSpc>
                <a:spcPct val="80000"/>
              </a:lnSpc>
              <a:spcBef>
                <a:spcPts val="408"/>
              </a:spcBef>
              <a:spcAft>
                <a:spcPts val="408"/>
              </a:spcAft>
              <a:buNone/>
            </a:pPr>
            <a:r>
              <a:t/>
            </a:r>
            <a:endParaRPr b="0" sz="1207">
              <a:solidFill>
                <a:schemeClr val="dk1"/>
              </a:solidFill>
            </a:endParaRPr>
          </a:p>
        </p:txBody>
      </p:sp>
      <p:sp>
        <p:nvSpPr>
          <p:cNvPr id="679" name="Google Shape;679;p62"/>
          <p:cNvSpPr txBox="1"/>
          <p:nvPr>
            <p:ph idx="2" type="body"/>
          </p:nvPr>
        </p:nvSpPr>
        <p:spPr>
          <a:xfrm>
            <a:off x="173036" y="532809"/>
            <a:ext cx="8357700" cy="274500"/>
          </a:xfrm>
          <a:prstGeom prst="rect">
            <a:avLst/>
          </a:prstGeom>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 sz="1353"/>
              <a:t>3</a:t>
            </a:r>
            <a:r>
              <a:rPr lang="en" sz="1353"/>
              <a:t>.1 Vespucio Data</a:t>
            </a:r>
            <a:endParaRPr sz="1353"/>
          </a:p>
        </p:txBody>
      </p:sp>
      <p:sp>
        <p:nvSpPr>
          <p:cNvPr id="680" name="Google Shape;680;p62"/>
          <p:cNvSpPr txBox="1"/>
          <p:nvPr>
            <p:ph idx="1" type="body"/>
          </p:nvPr>
        </p:nvSpPr>
        <p:spPr>
          <a:xfrm>
            <a:off x="4917125" y="335825"/>
            <a:ext cx="4098900" cy="4807800"/>
          </a:xfrm>
          <a:prstGeom prst="rect">
            <a:avLst/>
          </a:prstGeom>
        </p:spPr>
        <p:txBody>
          <a:bodyPr anchorCtr="0" anchor="t" bIns="0" lIns="0" spcFirstLastPara="1" rIns="0" wrap="square" tIns="0">
            <a:normAutofit/>
          </a:bodyPr>
          <a:lstStyle/>
          <a:p>
            <a:pPr indent="0" lvl="0" marL="0" rtl="0" algn="l">
              <a:lnSpc>
                <a:spcPct val="80000"/>
              </a:lnSpc>
              <a:spcBef>
                <a:spcPts val="0"/>
              </a:spcBef>
              <a:spcAft>
                <a:spcPts val="0"/>
              </a:spcAft>
              <a:buNone/>
            </a:pPr>
            <a:r>
              <a:rPr b="0" lang="en" sz="1200">
                <a:solidFill>
                  <a:schemeClr val="dk1"/>
                </a:solidFill>
              </a:rPr>
              <a:t>The dataset has around </a:t>
            </a:r>
            <a:r>
              <a:rPr lang="en" sz="1200">
                <a:solidFill>
                  <a:schemeClr val="dk1"/>
                </a:solidFill>
              </a:rPr>
              <a:t>11%</a:t>
            </a:r>
            <a:r>
              <a:rPr b="0" lang="en" sz="1200">
                <a:solidFill>
                  <a:schemeClr val="dk1"/>
                </a:solidFill>
              </a:rPr>
              <a:t> </a:t>
            </a:r>
            <a:r>
              <a:rPr lang="en" sz="1200">
                <a:solidFill>
                  <a:schemeClr val="dk1"/>
                </a:solidFill>
              </a:rPr>
              <a:t>Unpaid </a:t>
            </a:r>
            <a:r>
              <a:rPr b="0" lang="en" sz="1200">
                <a:solidFill>
                  <a:schemeClr val="dk1"/>
                </a:solidFill>
              </a:rPr>
              <a:t>invoice information which combines both Impaga(Unpaid) and Castigado (Cancelled) invoices. The remainder of </a:t>
            </a:r>
            <a:r>
              <a:rPr lang="en" sz="1200">
                <a:solidFill>
                  <a:schemeClr val="dk1"/>
                </a:solidFill>
              </a:rPr>
              <a:t>89%</a:t>
            </a:r>
            <a:r>
              <a:rPr b="0" lang="en" sz="1200">
                <a:solidFill>
                  <a:schemeClr val="dk1"/>
                </a:solidFill>
              </a:rPr>
              <a:t> are </a:t>
            </a:r>
            <a:r>
              <a:rPr lang="en" sz="1200">
                <a:solidFill>
                  <a:schemeClr val="dk1"/>
                </a:solidFill>
              </a:rPr>
              <a:t>Pagada </a:t>
            </a:r>
            <a:r>
              <a:rPr b="0" lang="en" sz="1200">
                <a:solidFill>
                  <a:schemeClr val="dk1"/>
                </a:solidFill>
              </a:rPr>
              <a:t>(Paid) transactions which also include delayed payments.</a:t>
            </a:r>
            <a:endParaRPr b="0" sz="1200">
              <a:solidFill>
                <a:schemeClr val="dk1"/>
              </a:solidFill>
            </a:endParaRPr>
          </a:p>
          <a:p>
            <a:pPr indent="0" lvl="0" marL="0" rtl="0" algn="l">
              <a:lnSpc>
                <a:spcPct val="80000"/>
              </a:lnSpc>
              <a:spcBef>
                <a:spcPts val="408"/>
              </a:spcBef>
              <a:spcAft>
                <a:spcPts val="0"/>
              </a:spcAft>
              <a:buNone/>
            </a:pPr>
            <a:r>
              <a:rPr b="0" lang="en" sz="1200">
                <a:solidFill>
                  <a:schemeClr val="dk1"/>
                </a:solidFill>
              </a:rPr>
              <a:t>The graph below shows the an increasing </a:t>
            </a:r>
            <a:r>
              <a:rPr b="0" lang="en" sz="1200">
                <a:solidFill>
                  <a:schemeClr val="dk1"/>
                </a:solidFill>
              </a:rPr>
              <a:t>trend of invoice generation over the years as more number of people have cars and use the toll roads</a:t>
            </a:r>
            <a:endParaRPr b="0" sz="1200">
              <a:solidFill>
                <a:schemeClr val="dk1"/>
              </a:solidFill>
            </a:endParaRPr>
          </a:p>
          <a:p>
            <a:pPr indent="0" lvl="0" marL="0" rtl="0" algn="l">
              <a:lnSpc>
                <a:spcPct val="80000"/>
              </a:lnSpc>
              <a:spcBef>
                <a:spcPts val="408"/>
              </a:spcBef>
              <a:spcAft>
                <a:spcPts val="0"/>
              </a:spcAft>
              <a:buNone/>
            </a:pPr>
            <a:r>
              <a:rPr b="0" lang="en" sz="1200">
                <a:solidFill>
                  <a:schemeClr val="dk1"/>
                </a:solidFill>
              </a:rPr>
              <a:t> </a:t>
            </a:r>
            <a:endParaRPr b="0" sz="1200">
              <a:solidFill>
                <a:schemeClr val="dk1"/>
              </a:solidFill>
            </a:endParaRPr>
          </a:p>
          <a:p>
            <a:pPr indent="0" lvl="0" marL="0" rtl="0" algn="l">
              <a:lnSpc>
                <a:spcPct val="80000"/>
              </a:lnSpc>
              <a:spcBef>
                <a:spcPts val="408"/>
              </a:spcBef>
              <a:spcAft>
                <a:spcPts val="0"/>
              </a:spcAft>
              <a:buNone/>
            </a:pPr>
            <a:r>
              <a:t/>
            </a:r>
            <a:endParaRPr b="0" sz="1200">
              <a:solidFill>
                <a:schemeClr val="dk1"/>
              </a:solidFill>
            </a:endParaRPr>
          </a:p>
          <a:p>
            <a:pPr indent="0" lvl="0" marL="0" rtl="0" algn="l">
              <a:lnSpc>
                <a:spcPct val="80000"/>
              </a:lnSpc>
              <a:spcBef>
                <a:spcPts val="408"/>
              </a:spcBef>
              <a:spcAft>
                <a:spcPts val="0"/>
              </a:spcAft>
              <a:buNone/>
            </a:pPr>
            <a:r>
              <a:t/>
            </a:r>
            <a:endParaRPr b="0" sz="1200">
              <a:solidFill>
                <a:schemeClr val="dk1"/>
              </a:solidFill>
            </a:endParaRPr>
          </a:p>
          <a:p>
            <a:pPr indent="0" lvl="0" marL="0" rtl="0" algn="l">
              <a:lnSpc>
                <a:spcPct val="80000"/>
              </a:lnSpc>
              <a:spcBef>
                <a:spcPts val="408"/>
              </a:spcBef>
              <a:spcAft>
                <a:spcPts val="0"/>
              </a:spcAft>
              <a:buNone/>
            </a:pPr>
            <a:r>
              <a:t/>
            </a:r>
            <a:endParaRPr b="0" sz="1200">
              <a:solidFill>
                <a:schemeClr val="dk1"/>
              </a:solidFill>
            </a:endParaRPr>
          </a:p>
          <a:p>
            <a:pPr indent="0" lvl="0" marL="0" rtl="0" algn="l">
              <a:lnSpc>
                <a:spcPct val="80000"/>
              </a:lnSpc>
              <a:spcBef>
                <a:spcPts val="408"/>
              </a:spcBef>
              <a:spcAft>
                <a:spcPts val="0"/>
              </a:spcAft>
              <a:buNone/>
            </a:pPr>
            <a:r>
              <a:t/>
            </a:r>
            <a:endParaRPr b="0" sz="1200">
              <a:solidFill>
                <a:schemeClr val="dk1"/>
              </a:solidFill>
            </a:endParaRPr>
          </a:p>
          <a:p>
            <a:pPr indent="0" lvl="0" marL="0" rtl="0" algn="l">
              <a:lnSpc>
                <a:spcPct val="80000"/>
              </a:lnSpc>
              <a:spcBef>
                <a:spcPts val="408"/>
              </a:spcBef>
              <a:spcAft>
                <a:spcPts val="0"/>
              </a:spcAft>
              <a:buNone/>
            </a:pPr>
            <a:r>
              <a:t/>
            </a:r>
            <a:endParaRPr b="0" sz="1200">
              <a:solidFill>
                <a:schemeClr val="dk1"/>
              </a:solidFill>
            </a:endParaRPr>
          </a:p>
          <a:p>
            <a:pPr indent="0" lvl="0" marL="0" rtl="0" algn="l">
              <a:lnSpc>
                <a:spcPct val="80000"/>
              </a:lnSpc>
              <a:spcBef>
                <a:spcPts val="408"/>
              </a:spcBef>
              <a:spcAft>
                <a:spcPts val="0"/>
              </a:spcAft>
              <a:buNone/>
            </a:pPr>
            <a:r>
              <a:t/>
            </a:r>
            <a:endParaRPr b="0" sz="1200">
              <a:solidFill>
                <a:schemeClr val="dk1"/>
              </a:solidFill>
            </a:endParaRPr>
          </a:p>
          <a:p>
            <a:pPr indent="0" lvl="0" marL="0" rtl="0" algn="l">
              <a:lnSpc>
                <a:spcPct val="80000"/>
              </a:lnSpc>
              <a:spcBef>
                <a:spcPts val="408"/>
              </a:spcBef>
              <a:spcAft>
                <a:spcPts val="0"/>
              </a:spcAft>
              <a:buNone/>
            </a:pPr>
            <a:r>
              <a:t/>
            </a:r>
            <a:endParaRPr b="0" sz="1200">
              <a:solidFill>
                <a:schemeClr val="dk1"/>
              </a:solidFill>
            </a:endParaRPr>
          </a:p>
          <a:p>
            <a:pPr indent="0" lvl="0" marL="0" rtl="0" algn="l">
              <a:lnSpc>
                <a:spcPct val="80000"/>
              </a:lnSpc>
              <a:spcBef>
                <a:spcPts val="408"/>
              </a:spcBef>
              <a:spcAft>
                <a:spcPts val="0"/>
              </a:spcAft>
              <a:buNone/>
            </a:pPr>
            <a:r>
              <a:t/>
            </a:r>
            <a:endParaRPr b="0" sz="1200">
              <a:solidFill>
                <a:schemeClr val="dk1"/>
              </a:solidFill>
            </a:endParaRPr>
          </a:p>
          <a:p>
            <a:pPr indent="0" lvl="0" marL="0" rtl="0" algn="l">
              <a:lnSpc>
                <a:spcPct val="80000"/>
              </a:lnSpc>
              <a:spcBef>
                <a:spcPts val="408"/>
              </a:spcBef>
              <a:spcAft>
                <a:spcPts val="0"/>
              </a:spcAft>
              <a:buNone/>
            </a:pPr>
            <a:r>
              <a:t/>
            </a:r>
            <a:endParaRPr b="0" sz="1200">
              <a:solidFill>
                <a:schemeClr val="dk1"/>
              </a:solidFill>
            </a:endParaRPr>
          </a:p>
          <a:p>
            <a:pPr indent="0" lvl="0" marL="0" rtl="0" algn="l">
              <a:lnSpc>
                <a:spcPct val="80000"/>
              </a:lnSpc>
              <a:spcBef>
                <a:spcPts val="408"/>
              </a:spcBef>
              <a:spcAft>
                <a:spcPts val="0"/>
              </a:spcAft>
              <a:buNone/>
            </a:pPr>
            <a:r>
              <a:t/>
            </a:r>
            <a:endParaRPr b="0" sz="1200">
              <a:solidFill>
                <a:schemeClr val="dk1"/>
              </a:solidFill>
            </a:endParaRPr>
          </a:p>
          <a:p>
            <a:pPr indent="0" lvl="0" marL="0" rtl="0" algn="l">
              <a:lnSpc>
                <a:spcPct val="80000"/>
              </a:lnSpc>
              <a:spcBef>
                <a:spcPts val="408"/>
              </a:spcBef>
              <a:spcAft>
                <a:spcPts val="0"/>
              </a:spcAft>
              <a:buNone/>
            </a:pPr>
            <a:r>
              <a:t/>
            </a:r>
            <a:endParaRPr b="0" sz="1200">
              <a:solidFill>
                <a:schemeClr val="dk1"/>
              </a:solidFill>
            </a:endParaRPr>
          </a:p>
          <a:p>
            <a:pPr indent="0" lvl="0" marL="0" rtl="0" algn="l">
              <a:lnSpc>
                <a:spcPct val="80000"/>
              </a:lnSpc>
              <a:spcBef>
                <a:spcPts val="408"/>
              </a:spcBef>
              <a:spcAft>
                <a:spcPts val="0"/>
              </a:spcAft>
              <a:buNone/>
            </a:pPr>
            <a:r>
              <a:t/>
            </a:r>
            <a:endParaRPr b="0" sz="1200">
              <a:solidFill>
                <a:schemeClr val="dk1"/>
              </a:solidFill>
            </a:endParaRPr>
          </a:p>
          <a:p>
            <a:pPr indent="0" lvl="0" marL="0" rtl="0" algn="l">
              <a:lnSpc>
                <a:spcPct val="80000"/>
              </a:lnSpc>
              <a:spcBef>
                <a:spcPts val="408"/>
              </a:spcBef>
              <a:spcAft>
                <a:spcPts val="0"/>
              </a:spcAft>
              <a:buNone/>
            </a:pPr>
            <a:r>
              <a:t/>
            </a:r>
            <a:endParaRPr b="0" sz="1200">
              <a:solidFill>
                <a:schemeClr val="dk1"/>
              </a:solidFill>
            </a:endParaRPr>
          </a:p>
          <a:p>
            <a:pPr indent="0" lvl="0" marL="0" rtl="0" algn="l">
              <a:lnSpc>
                <a:spcPct val="80000"/>
              </a:lnSpc>
              <a:spcBef>
                <a:spcPts val="408"/>
              </a:spcBef>
              <a:spcAft>
                <a:spcPts val="0"/>
              </a:spcAft>
              <a:buNone/>
            </a:pPr>
            <a:r>
              <a:rPr b="0" i="1" lang="en" sz="1000">
                <a:solidFill>
                  <a:schemeClr val="dk1"/>
                </a:solidFill>
              </a:rPr>
              <a:t>*Invoices generated in 2024 have been excluded from the graphs due to limited data for the year</a:t>
            </a:r>
            <a:endParaRPr b="0" i="1" sz="1000">
              <a:solidFill>
                <a:schemeClr val="dk1"/>
              </a:solidFill>
            </a:endParaRPr>
          </a:p>
          <a:p>
            <a:pPr indent="0" lvl="0" marL="0" rtl="0" algn="l">
              <a:lnSpc>
                <a:spcPct val="80000"/>
              </a:lnSpc>
              <a:spcBef>
                <a:spcPts val="408"/>
              </a:spcBef>
              <a:spcAft>
                <a:spcPts val="408"/>
              </a:spcAft>
              <a:buNone/>
            </a:pPr>
            <a:r>
              <a:t/>
            </a:r>
            <a:endParaRPr sz="1207"/>
          </a:p>
        </p:txBody>
      </p:sp>
      <p:pic>
        <p:nvPicPr>
          <p:cNvPr id="681" name="Google Shape;681;p62"/>
          <p:cNvPicPr preferRelativeResize="0"/>
          <p:nvPr/>
        </p:nvPicPr>
        <p:blipFill>
          <a:blip r:embed="rId3">
            <a:alphaModFix/>
          </a:blip>
          <a:stretch>
            <a:fillRect/>
          </a:stretch>
        </p:blipFill>
        <p:spPr>
          <a:xfrm>
            <a:off x="5004175" y="1481650"/>
            <a:ext cx="3924800" cy="259770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5" name="Shape 685"/>
        <p:cNvGrpSpPr/>
        <p:nvPr/>
      </p:nvGrpSpPr>
      <p:grpSpPr>
        <a:xfrm>
          <a:off x="0" y="0"/>
          <a:ext cx="0" cy="0"/>
          <a:chOff x="0" y="0"/>
          <a:chExt cx="0" cy="0"/>
        </a:xfrm>
      </p:grpSpPr>
      <p:sp>
        <p:nvSpPr>
          <p:cNvPr id="686" name="Google Shape;686;p63"/>
          <p:cNvSpPr txBox="1"/>
          <p:nvPr>
            <p:ph type="title"/>
          </p:nvPr>
        </p:nvSpPr>
        <p:spPr>
          <a:xfrm>
            <a:off x="173036" y="335826"/>
            <a:ext cx="8357700" cy="274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Part 3: Predictive Model: Data EDA</a:t>
            </a:r>
            <a:endParaRPr/>
          </a:p>
        </p:txBody>
      </p:sp>
      <p:sp>
        <p:nvSpPr>
          <p:cNvPr id="687" name="Google Shape;687;p63"/>
          <p:cNvSpPr txBox="1"/>
          <p:nvPr>
            <p:ph idx="1" type="body"/>
          </p:nvPr>
        </p:nvSpPr>
        <p:spPr>
          <a:xfrm>
            <a:off x="119075" y="867100"/>
            <a:ext cx="4398900" cy="4507200"/>
          </a:xfrm>
          <a:prstGeom prst="rect">
            <a:avLst/>
          </a:prstGeom>
        </p:spPr>
        <p:txBody>
          <a:bodyPr anchorCtr="0" anchor="t" bIns="0" lIns="0" spcFirstLastPara="1" rIns="0" wrap="square" tIns="0">
            <a:normAutofit/>
          </a:bodyPr>
          <a:lstStyle/>
          <a:p>
            <a:pPr indent="0" lvl="0" marL="0" rtl="0" algn="l">
              <a:lnSpc>
                <a:spcPct val="80000"/>
              </a:lnSpc>
              <a:spcBef>
                <a:spcPts val="0"/>
              </a:spcBef>
              <a:spcAft>
                <a:spcPts val="0"/>
              </a:spcAft>
              <a:buNone/>
            </a:pPr>
            <a:r>
              <a:rPr lang="en" sz="1207"/>
              <a:t>  </a:t>
            </a:r>
            <a:r>
              <a:rPr lang="en" sz="1207"/>
              <a:t>Overview</a:t>
            </a:r>
            <a:endParaRPr sz="1207"/>
          </a:p>
          <a:p>
            <a:pPr indent="0" lvl="0" marL="0" rtl="0" algn="l">
              <a:lnSpc>
                <a:spcPct val="80000"/>
              </a:lnSpc>
              <a:spcBef>
                <a:spcPts val="408"/>
              </a:spcBef>
              <a:spcAft>
                <a:spcPts val="0"/>
              </a:spcAft>
              <a:buNone/>
            </a:pPr>
            <a:r>
              <a:t/>
            </a:r>
            <a:endParaRPr b="0" sz="1200">
              <a:solidFill>
                <a:srgbClr val="000000"/>
              </a:solidFill>
              <a:highlight>
                <a:srgbClr val="FFFFFF"/>
              </a:highlight>
            </a:endParaRPr>
          </a:p>
          <a:p>
            <a:pPr indent="0" lvl="0" marL="0" rtl="0" algn="l">
              <a:lnSpc>
                <a:spcPct val="80000"/>
              </a:lnSpc>
              <a:spcBef>
                <a:spcPts val="408"/>
              </a:spcBef>
              <a:spcAft>
                <a:spcPts val="0"/>
              </a:spcAft>
              <a:buNone/>
            </a:pPr>
            <a:r>
              <a:t/>
            </a:r>
            <a:endParaRPr b="0" sz="1107">
              <a:solidFill>
                <a:schemeClr val="dk1"/>
              </a:solidFill>
            </a:endParaRPr>
          </a:p>
          <a:p>
            <a:pPr indent="0" lvl="0" marL="0" rtl="0" algn="l">
              <a:lnSpc>
                <a:spcPct val="80000"/>
              </a:lnSpc>
              <a:spcBef>
                <a:spcPts val="408"/>
              </a:spcBef>
              <a:spcAft>
                <a:spcPts val="408"/>
              </a:spcAft>
              <a:buNone/>
            </a:pPr>
            <a:r>
              <a:t/>
            </a:r>
            <a:endParaRPr b="0" sz="1207">
              <a:solidFill>
                <a:schemeClr val="dk1"/>
              </a:solidFill>
            </a:endParaRPr>
          </a:p>
        </p:txBody>
      </p:sp>
      <p:sp>
        <p:nvSpPr>
          <p:cNvPr id="688" name="Google Shape;688;p63"/>
          <p:cNvSpPr txBox="1"/>
          <p:nvPr>
            <p:ph idx="2" type="body"/>
          </p:nvPr>
        </p:nvSpPr>
        <p:spPr>
          <a:xfrm>
            <a:off x="173036" y="532809"/>
            <a:ext cx="8357700" cy="274500"/>
          </a:xfrm>
          <a:prstGeom prst="rect">
            <a:avLst/>
          </a:prstGeom>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 sz="1353"/>
              <a:t>3</a:t>
            </a:r>
            <a:r>
              <a:rPr lang="en" sz="1353"/>
              <a:t>.1 Vespucio Data</a:t>
            </a:r>
            <a:endParaRPr sz="1353"/>
          </a:p>
        </p:txBody>
      </p:sp>
      <p:sp>
        <p:nvSpPr>
          <p:cNvPr id="689" name="Google Shape;689;p63"/>
          <p:cNvSpPr txBox="1"/>
          <p:nvPr>
            <p:ph idx="1" type="body"/>
          </p:nvPr>
        </p:nvSpPr>
        <p:spPr>
          <a:xfrm>
            <a:off x="6342650" y="2655713"/>
            <a:ext cx="2115300" cy="274500"/>
          </a:xfrm>
          <a:prstGeom prst="rect">
            <a:avLst/>
          </a:prstGeom>
        </p:spPr>
        <p:txBody>
          <a:bodyPr anchorCtr="0" anchor="t" bIns="0" lIns="0" spcFirstLastPara="1" rIns="0" wrap="square" tIns="0">
            <a:normAutofit lnSpcReduction="20000"/>
          </a:bodyPr>
          <a:lstStyle/>
          <a:p>
            <a:pPr indent="0" lvl="0" marL="0" rtl="0" algn="l">
              <a:spcBef>
                <a:spcPts val="0"/>
              </a:spcBef>
              <a:spcAft>
                <a:spcPts val="0"/>
              </a:spcAft>
              <a:buNone/>
            </a:pPr>
            <a:r>
              <a:rPr lang="en" sz="800">
                <a:solidFill>
                  <a:schemeClr val="dk1"/>
                </a:solidFill>
              </a:rPr>
              <a:t>Collection rate (Paid invoices) over years</a:t>
            </a:r>
            <a:endParaRPr sz="800">
              <a:solidFill>
                <a:schemeClr val="dk1"/>
              </a:solidFill>
            </a:endParaRPr>
          </a:p>
          <a:p>
            <a:pPr indent="0" lvl="0" marL="0" rtl="0" algn="ctr">
              <a:spcBef>
                <a:spcPts val="0"/>
              </a:spcBef>
              <a:spcAft>
                <a:spcPts val="0"/>
              </a:spcAft>
              <a:buNone/>
            </a:pPr>
            <a:r>
              <a:t/>
            </a:r>
            <a:endParaRPr sz="1207">
              <a:solidFill>
                <a:schemeClr val="dk1"/>
              </a:solidFill>
            </a:endParaRPr>
          </a:p>
        </p:txBody>
      </p:sp>
      <p:sp>
        <p:nvSpPr>
          <p:cNvPr id="690" name="Google Shape;690;p63"/>
          <p:cNvSpPr txBox="1"/>
          <p:nvPr>
            <p:ph idx="1" type="body"/>
          </p:nvPr>
        </p:nvSpPr>
        <p:spPr>
          <a:xfrm>
            <a:off x="5054675" y="1180150"/>
            <a:ext cx="3774000" cy="274500"/>
          </a:xfrm>
          <a:prstGeom prst="rect">
            <a:avLst/>
          </a:prstGeom>
        </p:spPr>
        <p:txBody>
          <a:bodyPr anchorCtr="0" anchor="t" bIns="0" lIns="0" spcFirstLastPara="1" rIns="0" wrap="square" tIns="0">
            <a:noAutofit/>
          </a:bodyPr>
          <a:lstStyle/>
          <a:p>
            <a:pPr indent="0" lvl="0" marL="0" rtl="0" algn="l">
              <a:spcBef>
                <a:spcPts val="0"/>
              </a:spcBef>
              <a:spcAft>
                <a:spcPts val="0"/>
              </a:spcAft>
              <a:buSzPts val="770"/>
              <a:buNone/>
            </a:pPr>
            <a:r>
              <a:rPr lang="en" sz="1045">
                <a:solidFill>
                  <a:schemeClr val="dk1"/>
                </a:solidFill>
              </a:rPr>
              <a:t>On-time collection rate over years (Paid within 30 days)</a:t>
            </a:r>
            <a:endParaRPr sz="1045">
              <a:solidFill>
                <a:schemeClr val="dk1"/>
              </a:solidFill>
            </a:endParaRPr>
          </a:p>
          <a:p>
            <a:pPr indent="0" lvl="0" marL="0" rtl="0" algn="ctr">
              <a:spcBef>
                <a:spcPts val="0"/>
              </a:spcBef>
              <a:spcAft>
                <a:spcPts val="0"/>
              </a:spcAft>
              <a:buSzPts val="770"/>
              <a:buNone/>
            </a:pPr>
            <a:r>
              <a:t/>
            </a:r>
            <a:endParaRPr sz="1045">
              <a:solidFill>
                <a:schemeClr val="dk1"/>
              </a:solidFill>
            </a:endParaRPr>
          </a:p>
        </p:txBody>
      </p:sp>
      <p:sp>
        <p:nvSpPr>
          <p:cNvPr id="691" name="Google Shape;691;p63"/>
          <p:cNvSpPr txBox="1"/>
          <p:nvPr>
            <p:ph idx="1" type="body"/>
          </p:nvPr>
        </p:nvSpPr>
        <p:spPr>
          <a:xfrm>
            <a:off x="1487925" y="1180150"/>
            <a:ext cx="1769100" cy="274500"/>
          </a:xfrm>
          <a:prstGeom prst="rect">
            <a:avLst/>
          </a:prstGeom>
          <a:ln>
            <a:noFill/>
          </a:ln>
        </p:spPr>
        <p:txBody>
          <a:bodyPr anchorCtr="0" anchor="t" bIns="0" lIns="0" spcFirstLastPara="1" rIns="0" wrap="square" tIns="0">
            <a:noAutofit/>
          </a:bodyPr>
          <a:lstStyle/>
          <a:p>
            <a:pPr indent="0" lvl="0" marL="0" rtl="0" algn="l">
              <a:lnSpc>
                <a:spcPct val="80000"/>
              </a:lnSpc>
              <a:spcBef>
                <a:spcPts val="0"/>
              </a:spcBef>
              <a:spcAft>
                <a:spcPts val="0"/>
              </a:spcAft>
              <a:buSzPts val="1018"/>
              <a:buNone/>
            </a:pPr>
            <a:r>
              <a:rPr lang="en" sz="1078">
                <a:solidFill>
                  <a:schemeClr val="dk1"/>
                </a:solidFill>
              </a:rPr>
              <a:t>Collection Rate </a:t>
            </a:r>
            <a:r>
              <a:rPr lang="en" sz="1032">
                <a:solidFill>
                  <a:schemeClr val="dk1"/>
                </a:solidFill>
              </a:rPr>
              <a:t>over years</a:t>
            </a:r>
            <a:endParaRPr sz="1032">
              <a:solidFill>
                <a:schemeClr val="dk1"/>
              </a:solidFill>
            </a:endParaRPr>
          </a:p>
          <a:p>
            <a:pPr indent="0" lvl="0" marL="0" rtl="0" algn="ctr">
              <a:lnSpc>
                <a:spcPct val="80000"/>
              </a:lnSpc>
              <a:spcBef>
                <a:spcPts val="0"/>
              </a:spcBef>
              <a:spcAft>
                <a:spcPts val="0"/>
              </a:spcAft>
              <a:buSzPts val="1018"/>
              <a:buNone/>
            </a:pPr>
            <a:r>
              <a:t/>
            </a:r>
            <a:endParaRPr sz="1409">
              <a:solidFill>
                <a:schemeClr val="dk1"/>
              </a:solidFill>
            </a:endParaRPr>
          </a:p>
        </p:txBody>
      </p:sp>
      <p:sp>
        <p:nvSpPr>
          <p:cNvPr id="692" name="Google Shape;692;p63"/>
          <p:cNvSpPr txBox="1"/>
          <p:nvPr/>
        </p:nvSpPr>
        <p:spPr>
          <a:xfrm>
            <a:off x="485475" y="3768325"/>
            <a:ext cx="3774000" cy="39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950">
                <a:solidFill>
                  <a:schemeClr val="lt1"/>
                </a:solidFill>
              </a:rPr>
              <a:t>We can observe that the Collection Rate (% Pagda) has downward trajectory </a:t>
            </a:r>
            <a:r>
              <a:rPr b="1" lang="en" sz="950">
                <a:solidFill>
                  <a:schemeClr val="lt1"/>
                </a:solidFill>
              </a:rPr>
              <a:t>and</a:t>
            </a:r>
            <a:r>
              <a:rPr b="1" lang="en" sz="950">
                <a:solidFill>
                  <a:schemeClr val="lt1"/>
                </a:solidFill>
              </a:rPr>
              <a:t> between 2006-2023 has fallen by over 20%</a:t>
            </a:r>
            <a:endParaRPr b="1" sz="950">
              <a:solidFill>
                <a:schemeClr val="lt1"/>
              </a:solidFill>
            </a:endParaRPr>
          </a:p>
        </p:txBody>
      </p:sp>
      <p:sp>
        <p:nvSpPr>
          <p:cNvPr id="693" name="Google Shape;693;p63"/>
          <p:cNvSpPr txBox="1"/>
          <p:nvPr/>
        </p:nvSpPr>
        <p:spPr>
          <a:xfrm>
            <a:off x="5863500" y="2408475"/>
            <a:ext cx="2806200" cy="21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50">
                <a:solidFill>
                  <a:schemeClr val="lt1"/>
                </a:solidFill>
              </a:rPr>
              <a:t>Inference after running for entire dataset</a:t>
            </a:r>
            <a:endParaRPr sz="950">
              <a:solidFill>
                <a:schemeClr val="lt1"/>
              </a:solidFill>
            </a:endParaRPr>
          </a:p>
        </p:txBody>
      </p:sp>
      <p:pic>
        <p:nvPicPr>
          <p:cNvPr id="694" name="Google Shape;694;p63"/>
          <p:cNvPicPr preferRelativeResize="0"/>
          <p:nvPr/>
        </p:nvPicPr>
        <p:blipFill>
          <a:blip r:embed="rId3">
            <a:alphaModFix/>
          </a:blip>
          <a:stretch>
            <a:fillRect/>
          </a:stretch>
        </p:blipFill>
        <p:spPr>
          <a:xfrm>
            <a:off x="173025" y="1454646"/>
            <a:ext cx="4398902" cy="2148156"/>
          </a:xfrm>
          <a:prstGeom prst="rect">
            <a:avLst/>
          </a:prstGeom>
          <a:noFill/>
          <a:ln>
            <a:noFill/>
          </a:ln>
        </p:spPr>
      </p:pic>
      <p:pic>
        <p:nvPicPr>
          <p:cNvPr id="695" name="Google Shape;695;p63"/>
          <p:cNvPicPr preferRelativeResize="0"/>
          <p:nvPr/>
        </p:nvPicPr>
        <p:blipFill>
          <a:blip r:embed="rId4">
            <a:alphaModFix/>
          </a:blip>
          <a:stretch>
            <a:fillRect/>
          </a:stretch>
        </p:blipFill>
        <p:spPr>
          <a:xfrm>
            <a:off x="4619144" y="1473300"/>
            <a:ext cx="4266907" cy="2083651"/>
          </a:xfrm>
          <a:prstGeom prst="rect">
            <a:avLst/>
          </a:prstGeom>
          <a:noFill/>
          <a:ln>
            <a:noFill/>
          </a:ln>
        </p:spPr>
      </p:pic>
      <p:sp>
        <p:nvSpPr>
          <p:cNvPr id="696" name="Google Shape;696;p63"/>
          <p:cNvSpPr txBox="1"/>
          <p:nvPr/>
        </p:nvSpPr>
        <p:spPr>
          <a:xfrm>
            <a:off x="4961525" y="3768325"/>
            <a:ext cx="3774000" cy="39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950">
                <a:solidFill>
                  <a:schemeClr val="lt1"/>
                </a:solidFill>
              </a:rPr>
              <a:t>We can observe that the On-time Collection Rate (% payments </a:t>
            </a:r>
            <a:r>
              <a:rPr b="1" lang="en" sz="950">
                <a:solidFill>
                  <a:schemeClr val="lt1"/>
                </a:solidFill>
              </a:rPr>
              <a:t>made</a:t>
            </a:r>
            <a:r>
              <a:rPr b="1" lang="en" sz="950">
                <a:solidFill>
                  <a:schemeClr val="lt1"/>
                </a:solidFill>
              </a:rPr>
              <a:t> within 30 days) is a </a:t>
            </a:r>
            <a:r>
              <a:rPr b="1" lang="en" sz="950">
                <a:solidFill>
                  <a:schemeClr val="lt1"/>
                </a:solidFill>
              </a:rPr>
              <a:t>bumpy</a:t>
            </a:r>
            <a:r>
              <a:rPr b="1" lang="en" sz="950">
                <a:solidFill>
                  <a:schemeClr val="lt1"/>
                </a:solidFill>
              </a:rPr>
              <a:t> graph and fluctuates year over year suggesting high variability with no clear pattern</a:t>
            </a:r>
            <a:endParaRPr b="1" sz="950">
              <a:solidFill>
                <a:schemeClr val="lt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0" name="Shape 700"/>
        <p:cNvGrpSpPr/>
        <p:nvPr/>
      </p:nvGrpSpPr>
      <p:grpSpPr>
        <a:xfrm>
          <a:off x="0" y="0"/>
          <a:ext cx="0" cy="0"/>
          <a:chOff x="0" y="0"/>
          <a:chExt cx="0" cy="0"/>
        </a:xfrm>
      </p:grpSpPr>
      <p:sp>
        <p:nvSpPr>
          <p:cNvPr id="701" name="Google Shape;701;p64"/>
          <p:cNvSpPr txBox="1"/>
          <p:nvPr>
            <p:ph type="title"/>
          </p:nvPr>
        </p:nvSpPr>
        <p:spPr>
          <a:xfrm>
            <a:off x="173036" y="335826"/>
            <a:ext cx="8357700" cy="274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Part 3: Predictive Model: Data EDA</a:t>
            </a:r>
            <a:endParaRPr/>
          </a:p>
        </p:txBody>
      </p:sp>
      <p:sp>
        <p:nvSpPr>
          <p:cNvPr id="702" name="Google Shape;702;p64"/>
          <p:cNvSpPr txBox="1"/>
          <p:nvPr>
            <p:ph idx="2" type="body"/>
          </p:nvPr>
        </p:nvSpPr>
        <p:spPr>
          <a:xfrm>
            <a:off x="173036" y="532809"/>
            <a:ext cx="8357700" cy="274500"/>
          </a:xfrm>
          <a:prstGeom prst="rect">
            <a:avLst/>
          </a:prstGeom>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 sz="1353"/>
              <a:t>3</a:t>
            </a:r>
            <a:r>
              <a:rPr lang="en" sz="1353"/>
              <a:t>.1 Vespucio Data</a:t>
            </a:r>
            <a:endParaRPr sz="1353"/>
          </a:p>
        </p:txBody>
      </p:sp>
      <p:sp>
        <p:nvSpPr>
          <p:cNvPr id="703" name="Google Shape;703;p64"/>
          <p:cNvSpPr txBox="1"/>
          <p:nvPr>
            <p:ph idx="1" type="body"/>
          </p:nvPr>
        </p:nvSpPr>
        <p:spPr>
          <a:xfrm>
            <a:off x="5676425" y="3578250"/>
            <a:ext cx="2115300" cy="274500"/>
          </a:xfrm>
          <a:prstGeom prst="rect">
            <a:avLst/>
          </a:prstGeom>
        </p:spPr>
        <p:txBody>
          <a:bodyPr anchorCtr="0" anchor="t" bIns="0" lIns="0" spcFirstLastPara="1" rIns="0" wrap="square" tIns="0">
            <a:normAutofit lnSpcReduction="20000"/>
          </a:bodyPr>
          <a:lstStyle/>
          <a:p>
            <a:pPr indent="0" lvl="0" marL="0" rtl="0" algn="l">
              <a:spcBef>
                <a:spcPts val="0"/>
              </a:spcBef>
              <a:spcAft>
                <a:spcPts val="0"/>
              </a:spcAft>
              <a:buNone/>
            </a:pPr>
            <a:r>
              <a:rPr lang="en" sz="800">
                <a:solidFill>
                  <a:schemeClr val="dk1"/>
                </a:solidFill>
              </a:rPr>
              <a:t>Collection rate (Paid invoices) over years</a:t>
            </a:r>
            <a:endParaRPr sz="800">
              <a:solidFill>
                <a:schemeClr val="dk1"/>
              </a:solidFill>
            </a:endParaRPr>
          </a:p>
          <a:p>
            <a:pPr indent="0" lvl="0" marL="0" rtl="0" algn="ctr">
              <a:spcBef>
                <a:spcPts val="0"/>
              </a:spcBef>
              <a:spcAft>
                <a:spcPts val="0"/>
              </a:spcAft>
              <a:buNone/>
            </a:pPr>
            <a:r>
              <a:t/>
            </a:r>
            <a:endParaRPr sz="1207">
              <a:solidFill>
                <a:schemeClr val="dk1"/>
              </a:solidFill>
            </a:endParaRPr>
          </a:p>
        </p:txBody>
      </p:sp>
      <p:sp>
        <p:nvSpPr>
          <p:cNvPr id="704" name="Google Shape;704;p64"/>
          <p:cNvSpPr txBox="1"/>
          <p:nvPr>
            <p:ph idx="1" type="body"/>
          </p:nvPr>
        </p:nvSpPr>
        <p:spPr>
          <a:xfrm>
            <a:off x="5503138" y="156450"/>
            <a:ext cx="2971500" cy="274500"/>
          </a:xfrm>
          <a:prstGeom prst="rect">
            <a:avLst/>
          </a:prstGeom>
        </p:spPr>
        <p:txBody>
          <a:bodyPr anchorCtr="0" anchor="t" bIns="0" lIns="0" spcFirstLastPara="1" rIns="0" wrap="square" tIns="0">
            <a:normAutofit fontScale="70000"/>
          </a:bodyPr>
          <a:lstStyle/>
          <a:p>
            <a:pPr indent="0" lvl="0" marL="0" rtl="0" algn="l">
              <a:spcBef>
                <a:spcPts val="0"/>
              </a:spcBef>
              <a:spcAft>
                <a:spcPts val="0"/>
              </a:spcAft>
              <a:buNone/>
            </a:pPr>
            <a:r>
              <a:rPr lang="en" sz="1207">
                <a:solidFill>
                  <a:schemeClr val="dk1"/>
                </a:solidFill>
              </a:rPr>
              <a:t>On-time collection rate over years with Vehicle Categories</a:t>
            </a:r>
            <a:endParaRPr sz="1207">
              <a:solidFill>
                <a:schemeClr val="dk1"/>
              </a:solidFill>
            </a:endParaRPr>
          </a:p>
          <a:p>
            <a:pPr indent="0" lvl="0" marL="0" rtl="0" algn="ctr">
              <a:spcBef>
                <a:spcPts val="0"/>
              </a:spcBef>
              <a:spcAft>
                <a:spcPts val="0"/>
              </a:spcAft>
              <a:buNone/>
            </a:pPr>
            <a:r>
              <a:t/>
            </a:r>
            <a:endParaRPr sz="1207">
              <a:solidFill>
                <a:schemeClr val="dk1"/>
              </a:solidFill>
            </a:endParaRPr>
          </a:p>
        </p:txBody>
      </p:sp>
      <p:sp>
        <p:nvSpPr>
          <p:cNvPr id="705" name="Google Shape;705;p64"/>
          <p:cNvSpPr txBox="1"/>
          <p:nvPr>
            <p:ph idx="1" type="body"/>
          </p:nvPr>
        </p:nvSpPr>
        <p:spPr>
          <a:xfrm>
            <a:off x="941700" y="900963"/>
            <a:ext cx="3014100" cy="274500"/>
          </a:xfrm>
          <a:prstGeom prst="rect">
            <a:avLst/>
          </a:prstGeom>
        </p:spPr>
        <p:txBody>
          <a:bodyPr anchorCtr="0" anchor="t" bIns="0" lIns="0" spcFirstLastPara="1" rIns="0" wrap="square" tIns="0">
            <a:normAutofit lnSpcReduction="20000"/>
          </a:bodyPr>
          <a:lstStyle/>
          <a:p>
            <a:pPr indent="0" lvl="0" marL="0" rtl="0" algn="l">
              <a:spcBef>
                <a:spcPts val="0"/>
              </a:spcBef>
              <a:spcAft>
                <a:spcPts val="0"/>
              </a:spcAft>
              <a:buNone/>
            </a:pPr>
            <a:r>
              <a:rPr lang="en" sz="900">
                <a:solidFill>
                  <a:schemeClr val="dk1"/>
                </a:solidFill>
              </a:rPr>
              <a:t>Median </a:t>
            </a:r>
            <a:r>
              <a:rPr lang="en" sz="900">
                <a:solidFill>
                  <a:schemeClr val="dk1"/>
                </a:solidFill>
              </a:rPr>
              <a:t>DiasCompensacion</a:t>
            </a:r>
            <a:r>
              <a:rPr lang="en" sz="900">
                <a:solidFill>
                  <a:schemeClr val="dk1"/>
                </a:solidFill>
              </a:rPr>
              <a:t> by City</a:t>
            </a:r>
            <a:endParaRPr sz="900">
              <a:solidFill>
                <a:schemeClr val="dk1"/>
              </a:solidFill>
            </a:endParaRPr>
          </a:p>
          <a:p>
            <a:pPr indent="0" lvl="0" marL="0" rtl="0" algn="ctr">
              <a:spcBef>
                <a:spcPts val="0"/>
              </a:spcBef>
              <a:spcAft>
                <a:spcPts val="0"/>
              </a:spcAft>
              <a:buNone/>
            </a:pPr>
            <a:r>
              <a:t/>
            </a:r>
            <a:endParaRPr sz="1307">
              <a:solidFill>
                <a:schemeClr val="dk1"/>
              </a:solidFill>
            </a:endParaRPr>
          </a:p>
        </p:txBody>
      </p:sp>
      <p:sp>
        <p:nvSpPr>
          <p:cNvPr id="706" name="Google Shape;706;p64"/>
          <p:cNvSpPr txBox="1"/>
          <p:nvPr/>
        </p:nvSpPr>
        <p:spPr>
          <a:xfrm>
            <a:off x="1818525" y="4454400"/>
            <a:ext cx="3158100" cy="57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950">
                <a:solidFill>
                  <a:schemeClr val="lt1"/>
                </a:solidFill>
              </a:rPr>
              <a:t>Legal </a:t>
            </a:r>
            <a:r>
              <a:rPr b="1" lang="en" sz="950">
                <a:solidFill>
                  <a:schemeClr val="lt1"/>
                </a:solidFill>
              </a:rPr>
              <a:t>Entities</a:t>
            </a:r>
            <a:r>
              <a:rPr b="1" lang="en" sz="950">
                <a:solidFill>
                  <a:schemeClr val="lt1"/>
                </a:solidFill>
              </a:rPr>
              <a:t> are way more likely to pay on time than Individuals. 20% of our transactions are from legal entities</a:t>
            </a:r>
            <a:endParaRPr b="1" sz="950">
              <a:solidFill>
                <a:schemeClr val="lt1"/>
              </a:solidFill>
            </a:endParaRPr>
          </a:p>
        </p:txBody>
      </p:sp>
      <p:sp>
        <p:nvSpPr>
          <p:cNvPr id="707" name="Google Shape;707;p64"/>
          <p:cNvSpPr txBox="1"/>
          <p:nvPr/>
        </p:nvSpPr>
        <p:spPr>
          <a:xfrm>
            <a:off x="4976625" y="2345700"/>
            <a:ext cx="4398900" cy="57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750">
                <a:solidFill>
                  <a:schemeClr val="lt1"/>
                </a:solidFill>
              </a:rPr>
              <a:t>We can clearly observe that as the Vehicle Category goes up the collection rate goes up. This may mean that heavy duty vehicles pay regularly as compared to </a:t>
            </a:r>
            <a:r>
              <a:rPr b="1" lang="en" sz="750">
                <a:solidFill>
                  <a:schemeClr val="lt1"/>
                </a:solidFill>
              </a:rPr>
              <a:t>light/medium</a:t>
            </a:r>
            <a:endParaRPr b="1" sz="750">
              <a:solidFill>
                <a:schemeClr val="lt1"/>
              </a:solidFill>
            </a:endParaRPr>
          </a:p>
          <a:p>
            <a:pPr indent="0" lvl="0" marL="0" rtl="0" algn="l">
              <a:spcBef>
                <a:spcPts val="0"/>
              </a:spcBef>
              <a:spcAft>
                <a:spcPts val="0"/>
              </a:spcAft>
              <a:buNone/>
            </a:pPr>
            <a:r>
              <a:rPr b="1" lang="en" sz="750">
                <a:solidFill>
                  <a:schemeClr val="lt1"/>
                </a:solidFill>
              </a:rPr>
              <a:t>Motor vehicles</a:t>
            </a:r>
            <a:endParaRPr b="1" sz="750">
              <a:solidFill>
                <a:schemeClr val="lt1"/>
              </a:solidFill>
            </a:endParaRPr>
          </a:p>
        </p:txBody>
      </p:sp>
      <p:pic>
        <p:nvPicPr>
          <p:cNvPr id="708" name="Google Shape;708;p64"/>
          <p:cNvPicPr preferRelativeResize="0"/>
          <p:nvPr/>
        </p:nvPicPr>
        <p:blipFill>
          <a:blip r:embed="rId3">
            <a:alphaModFix/>
          </a:blip>
          <a:stretch>
            <a:fillRect/>
          </a:stretch>
        </p:blipFill>
        <p:spPr>
          <a:xfrm>
            <a:off x="5099065" y="335825"/>
            <a:ext cx="3779635" cy="2087800"/>
          </a:xfrm>
          <a:prstGeom prst="rect">
            <a:avLst/>
          </a:prstGeom>
          <a:noFill/>
          <a:ln>
            <a:noFill/>
          </a:ln>
        </p:spPr>
      </p:pic>
      <p:pic>
        <p:nvPicPr>
          <p:cNvPr id="709" name="Google Shape;709;p64"/>
          <p:cNvPicPr preferRelativeResize="0"/>
          <p:nvPr/>
        </p:nvPicPr>
        <p:blipFill>
          <a:blip r:embed="rId4">
            <a:alphaModFix/>
          </a:blip>
          <a:stretch>
            <a:fillRect/>
          </a:stretch>
        </p:blipFill>
        <p:spPr>
          <a:xfrm>
            <a:off x="5059913" y="3011077"/>
            <a:ext cx="3857949" cy="2046248"/>
          </a:xfrm>
          <a:prstGeom prst="rect">
            <a:avLst/>
          </a:prstGeom>
          <a:noFill/>
          <a:ln>
            <a:noFill/>
          </a:ln>
        </p:spPr>
      </p:pic>
      <p:sp>
        <p:nvSpPr>
          <p:cNvPr id="710" name="Google Shape;710;p64"/>
          <p:cNvSpPr txBox="1"/>
          <p:nvPr>
            <p:ph idx="1" type="body"/>
          </p:nvPr>
        </p:nvSpPr>
        <p:spPr>
          <a:xfrm>
            <a:off x="5628188" y="2863675"/>
            <a:ext cx="2971500" cy="274500"/>
          </a:xfrm>
          <a:prstGeom prst="rect">
            <a:avLst/>
          </a:prstGeom>
        </p:spPr>
        <p:txBody>
          <a:bodyPr anchorCtr="0" anchor="t" bIns="0" lIns="0" spcFirstLastPara="1" rIns="0" wrap="square" tIns="0">
            <a:normAutofit fontScale="70000"/>
          </a:bodyPr>
          <a:lstStyle/>
          <a:p>
            <a:pPr indent="0" lvl="0" marL="0" rtl="0" algn="l">
              <a:spcBef>
                <a:spcPts val="0"/>
              </a:spcBef>
              <a:spcAft>
                <a:spcPts val="0"/>
              </a:spcAft>
              <a:buNone/>
            </a:pPr>
            <a:r>
              <a:rPr lang="en" sz="1207">
                <a:solidFill>
                  <a:schemeClr val="dk1"/>
                </a:solidFill>
              </a:rPr>
              <a:t>On-time collection rate over years for diff client types</a:t>
            </a:r>
            <a:endParaRPr sz="1207">
              <a:solidFill>
                <a:schemeClr val="dk1"/>
              </a:solidFill>
            </a:endParaRPr>
          </a:p>
          <a:p>
            <a:pPr indent="0" lvl="0" marL="0" rtl="0" algn="ctr">
              <a:spcBef>
                <a:spcPts val="0"/>
              </a:spcBef>
              <a:spcAft>
                <a:spcPts val="0"/>
              </a:spcAft>
              <a:buNone/>
            </a:pPr>
            <a:r>
              <a:t/>
            </a:r>
            <a:endParaRPr sz="1207">
              <a:solidFill>
                <a:schemeClr val="dk1"/>
              </a:solidFill>
            </a:endParaRPr>
          </a:p>
        </p:txBody>
      </p:sp>
      <p:sp>
        <p:nvSpPr>
          <p:cNvPr id="711" name="Google Shape;711;p64"/>
          <p:cNvSpPr/>
          <p:nvPr/>
        </p:nvSpPr>
        <p:spPr>
          <a:xfrm>
            <a:off x="4926725" y="4562525"/>
            <a:ext cx="482700" cy="127500"/>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712" name="Google Shape;712;p64"/>
          <p:cNvPicPr preferRelativeResize="0"/>
          <p:nvPr/>
        </p:nvPicPr>
        <p:blipFill>
          <a:blip r:embed="rId5">
            <a:alphaModFix/>
          </a:blip>
          <a:stretch>
            <a:fillRect/>
          </a:stretch>
        </p:blipFill>
        <p:spPr>
          <a:xfrm>
            <a:off x="173025" y="1038222"/>
            <a:ext cx="2463151" cy="1683000"/>
          </a:xfrm>
          <a:prstGeom prst="rect">
            <a:avLst/>
          </a:prstGeom>
          <a:noFill/>
          <a:ln>
            <a:noFill/>
          </a:ln>
        </p:spPr>
      </p:pic>
      <p:pic>
        <p:nvPicPr>
          <p:cNvPr id="713" name="Google Shape;713;p64"/>
          <p:cNvPicPr preferRelativeResize="0"/>
          <p:nvPr/>
        </p:nvPicPr>
        <p:blipFill>
          <a:blip r:embed="rId6">
            <a:alphaModFix/>
          </a:blip>
          <a:stretch>
            <a:fillRect/>
          </a:stretch>
        </p:blipFill>
        <p:spPr>
          <a:xfrm>
            <a:off x="173061" y="2721225"/>
            <a:ext cx="2632826" cy="1841301"/>
          </a:xfrm>
          <a:prstGeom prst="rect">
            <a:avLst/>
          </a:prstGeom>
          <a:noFill/>
          <a:ln>
            <a:noFill/>
          </a:ln>
        </p:spPr>
      </p:pic>
      <p:sp>
        <p:nvSpPr>
          <p:cNvPr id="714" name="Google Shape;714;p64"/>
          <p:cNvSpPr txBox="1"/>
          <p:nvPr/>
        </p:nvSpPr>
        <p:spPr>
          <a:xfrm>
            <a:off x="2680375" y="1192875"/>
            <a:ext cx="1812900" cy="71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950">
                <a:solidFill>
                  <a:schemeClr val="lt1"/>
                </a:solidFill>
              </a:rPr>
              <a:t>Top 10 Resident Cities with the lowest payment gap. Generally all payments within the due date</a:t>
            </a:r>
            <a:endParaRPr b="1" sz="950">
              <a:solidFill>
                <a:schemeClr val="lt1"/>
              </a:solidFill>
            </a:endParaRPr>
          </a:p>
        </p:txBody>
      </p:sp>
      <p:sp>
        <p:nvSpPr>
          <p:cNvPr id="715" name="Google Shape;715;p64"/>
          <p:cNvSpPr txBox="1"/>
          <p:nvPr/>
        </p:nvSpPr>
        <p:spPr>
          <a:xfrm>
            <a:off x="2743075" y="2961975"/>
            <a:ext cx="1687500" cy="57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950">
                <a:solidFill>
                  <a:schemeClr val="lt1"/>
                </a:solidFill>
              </a:rPr>
              <a:t>Worst 10 Resident Cities with the highest trend of payment delays</a:t>
            </a:r>
            <a:endParaRPr b="1" sz="950">
              <a:solidFill>
                <a:schemeClr val="lt1"/>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9" name="Shape 719"/>
        <p:cNvGrpSpPr/>
        <p:nvPr/>
      </p:nvGrpSpPr>
      <p:grpSpPr>
        <a:xfrm>
          <a:off x="0" y="0"/>
          <a:ext cx="0" cy="0"/>
          <a:chOff x="0" y="0"/>
          <a:chExt cx="0" cy="0"/>
        </a:xfrm>
      </p:grpSpPr>
      <p:sp>
        <p:nvSpPr>
          <p:cNvPr id="720" name="Google Shape;720;p65"/>
          <p:cNvSpPr txBox="1"/>
          <p:nvPr>
            <p:ph type="title"/>
          </p:nvPr>
        </p:nvSpPr>
        <p:spPr>
          <a:xfrm>
            <a:off x="173036" y="335826"/>
            <a:ext cx="8357700" cy="274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Part 3: Predictive Model: Data EDA</a:t>
            </a:r>
            <a:endParaRPr/>
          </a:p>
        </p:txBody>
      </p:sp>
      <p:sp>
        <p:nvSpPr>
          <p:cNvPr id="721" name="Google Shape;721;p65"/>
          <p:cNvSpPr txBox="1"/>
          <p:nvPr>
            <p:ph idx="1" type="body"/>
          </p:nvPr>
        </p:nvSpPr>
        <p:spPr>
          <a:xfrm>
            <a:off x="119075" y="807300"/>
            <a:ext cx="4398900" cy="4336200"/>
          </a:xfrm>
          <a:prstGeom prst="rect">
            <a:avLst/>
          </a:prstGeom>
        </p:spPr>
        <p:txBody>
          <a:bodyPr anchorCtr="0" anchor="t" bIns="0" lIns="0" spcFirstLastPara="1" rIns="0" wrap="square" tIns="0">
            <a:normAutofit/>
          </a:bodyPr>
          <a:lstStyle/>
          <a:p>
            <a:pPr indent="0" lvl="0" marL="0" rtl="0" algn="l">
              <a:lnSpc>
                <a:spcPct val="80000"/>
              </a:lnSpc>
              <a:spcBef>
                <a:spcPts val="0"/>
              </a:spcBef>
              <a:spcAft>
                <a:spcPts val="0"/>
              </a:spcAft>
              <a:buNone/>
            </a:pPr>
            <a:r>
              <a:rPr lang="en" sz="1207"/>
              <a:t> </a:t>
            </a:r>
            <a:r>
              <a:rPr lang="en" sz="1207"/>
              <a:t>Overview</a:t>
            </a:r>
            <a:endParaRPr sz="1207"/>
          </a:p>
          <a:p>
            <a:pPr indent="0" lvl="0" marL="0" rtl="0" algn="l">
              <a:lnSpc>
                <a:spcPct val="80000"/>
              </a:lnSpc>
              <a:spcBef>
                <a:spcPts val="408"/>
              </a:spcBef>
              <a:spcAft>
                <a:spcPts val="0"/>
              </a:spcAft>
              <a:buNone/>
            </a:pPr>
            <a:r>
              <a:t/>
            </a:r>
            <a:endParaRPr b="0" sz="1200">
              <a:solidFill>
                <a:srgbClr val="000000"/>
              </a:solidFill>
              <a:highlight>
                <a:srgbClr val="FFFFFF"/>
              </a:highlight>
            </a:endParaRPr>
          </a:p>
          <a:p>
            <a:pPr indent="0" lvl="0" marL="0" rtl="0" algn="l">
              <a:lnSpc>
                <a:spcPct val="80000"/>
              </a:lnSpc>
              <a:spcBef>
                <a:spcPts val="408"/>
              </a:spcBef>
              <a:spcAft>
                <a:spcPts val="0"/>
              </a:spcAft>
              <a:buNone/>
            </a:pPr>
            <a:r>
              <a:t/>
            </a:r>
            <a:endParaRPr b="0" sz="1107">
              <a:solidFill>
                <a:schemeClr val="dk1"/>
              </a:solidFill>
            </a:endParaRPr>
          </a:p>
          <a:p>
            <a:pPr indent="0" lvl="0" marL="0" rtl="0" algn="l">
              <a:lnSpc>
                <a:spcPct val="80000"/>
              </a:lnSpc>
              <a:spcBef>
                <a:spcPts val="408"/>
              </a:spcBef>
              <a:spcAft>
                <a:spcPts val="408"/>
              </a:spcAft>
              <a:buNone/>
            </a:pPr>
            <a:r>
              <a:t/>
            </a:r>
            <a:endParaRPr b="0" sz="1207">
              <a:solidFill>
                <a:schemeClr val="dk1"/>
              </a:solidFill>
            </a:endParaRPr>
          </a:p>
        </p:txBody>
      </p:sp>
      <p:sp>
        <p:nvSpPr>
          <p:cNvPr id="722" name="Google Shape;722;p65"/>
          <p:cNvSpPr txBox="1"/>
          <p:nvPr>
            <p:ph idx="2" type="body"/>
          </p:nvPr>
        </p:nvSpPr>
        <p:spPr>
          <a:xfrm>
            <a:off x="173036" y="532809"/>
            <a:ext cx="8357700" cy="274500"/>
          </a:xfrm>
          <a:prstGeom prst="rect">
            <a:avLst/>
          </a:prstGeom>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 sz="1353"/>
              <a:t>3</a:t>
            </a:r>
            <a:r>
              <a:rPr lang="en" sz="1353"/>
              <a:t>.1 Vespucio Data</a:t>
            </a:r>
            <a:endParaRPr sz="1353"/>
          </a:p>
        </p:txBody>
      </p:sp>
      <p:sp>
        <p:nvSpPr>
          <p:cNvPr id="723" name="Google Shape;723;p65"/>
          <p:cNvSpPr txBox="1"/>
          <p:nvPr>
            <p:ph idx="1" type="body"/>
          </p:nvPr>
        </p:nvSpPr>
        <p:spPr>
          <a:xfrm>
            <a:off x="1187025" y="910638"/>
            <a:ext cx="3014100" cy="274500"/>
          </a:xfrm>
          <a:prstGeom prst="rect">
            <a:avLst/>
          </a:prstGeom>
        </p:spPr>
        <p:txBody>
          <a:bodyPr anchorCtr="0" anchor="t" bIns="0" lIns="0" spcFirstLastPara="1" rIns="0" wrap="square" tIns="0">
            <a:normAutofit lnSpcReduction="20000"/>
          </a:bodyPr>
          <a:lstStyle/>
          <a:p>
            <a:pPr indent="0" lvl="0" marL="0" rtl="0" algn="l">
              <a:spcBef>
                <a:spcPts val="0"/>
              </a:spcBef>
              <a:spcAft>
                <a:spcPts val="0"/>
              </a:spcAft>
              <a:buNone/>
            </a:pPr>
            <a:r>
              <a:rPr lang="en" sz="900">
                <a:solidFill>
                  <a:schemeClr val="dk1"/>
                </a:solidFill>
              </a:rPr>
              <a:t>Distribution of </a:t>
            </a:r>
            <a:r>
              <a:rPr lang="en" sz="900">
                <a:solidFill>
                  <a:schemeClr val="dk1"/>
                </a:solidFill>
              </a:rPr>
              <a:t>DiasCompenscion w.r.t Payment Status</a:t>
            </a:r>
            <a:endParaRPr sz="900">
              <a:solidFill>
                <a:schemeClr val="dk1"/>
              </a:solidFill>
            </a:endParaRPr>
          </a:p>
          <a:p>
            <a:pPr indent="0" lvl="0" marL="0" rtl="0" algn="ctr">
              <a:spcBef>
                <a:spcPts val="0"/>
              </a:spcBef>
              <a:spcAft>
                <a:spcPts val="0"/>
              </a:spcAft>
              <a:buNone/>
            </a:pPr>
            <a:r>
              <a:t/>
            </a:r>
            <a:endParaRPr sz="1307">
              <a:solidFill>
                <a:schemeClr val="dk1"/>
              </a:solidFill>
            </a:endParaRPr>
          </a:p>
        </p:txBody>
      </p:sp>
      <p:sp>
        <p:nvSpPr>
          <p:cNvPr id="724" name="Google Shape;724;p65"/>
          <p:cNvSpPr txBox="1"/>
          <p:nvPr/>
        </p:nvSpPr>
        <p:spPr>
          <a:xfrm>
            <a:off x="2027800" y="3611075"/>
            <a:ext cx="2243400" cy="85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950">
                <a:solidFill>
                  <a:schemeClr val="lt1"/>
                </a:solidFill>
              </a:rPr>
              <a:t>Paid invoices have a 39% lower median tran</a:t>
            </a:r>
            <a:r>
              <a:rPr b="1" lang="en" sz="950">
                <a:solidFill>
                  <a:schemeClr val="lt1"/>
                </a:solidFill>
              </a:rPr>
              <a:t>s</a:t>
            </a:r>
            <a:r>
              <a:rPr b="1" lang="en" sz="950">
                <a:solidFill>
                  <a:schemeClr val="lt1"/>
                </a:solidFill>
              </a:rPr>
              <a:t>action amount</a:t>
            </a:r>
            <a:endParaRPr b="1" sz="950">
              <a:solidFill>
                <a:schemeClr val="lt1"/>
              </a:solidFill>
            </a:endParaRPr>
          </a:p>
        </p:txBody>
      </p:sp>
      <p:sp>
        <p:nvSpPr>
          <p:cNvPr id="725" name="Google Shape;725;p65"/>
          <p:cNvSpPr txBox="1"/>
          <p:nvPr/>
        </p:nvSpPr>
        <p:spPr>
          <a:xfrm>
            <a:off x="4706550" y="3578250"/>
            <a:ext cx="4398900" cy="57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750">
              <a:solidFill>
                <a:schemeClr val="lt1"/>
              </a:solidFill>
            </a:endParaRPr>
          </a:p>
        </p:txBody>
      </p:sp>
      <p:pic>
        <p:nvPicPr>
          <p:cNvPr id="726" name="Google Shape;726;p65"/>
          <p:cNvPicPr preferRelativeResize="0"/>
          <p:nvPr/>
        </p:nvPicPr>
        <p:blipFill>
          <a:blip r:embed="rId3">
            <a:alphaModFix/>
          </a:blip>
          <a:stretch>
            <a:fillRect/>
          </a:stretch>
        </p:blipFill>
        <p:spPr>
          <a:xfrm>
            <a:off x="246325" y="3611088"/>
            <a:ext cx="1598425" cy="859150"/>
          </a:xfrm>
          <a:prstGeom prst="rect">
            <a:avLst/>
          </a:prstGeom>
          <a:noFill/>
          <a:ln>
            <a:noFill/>
          </a:ln>
        </p:spPr>
      </p:pic>
      <p:pic>
        <p:nvPicPr>
          <p:cNvPr id="727" name="Google Shape;727;p65"/>
          <p:cNvPicPr preferRelativeResize="0"/>
          <p:nvPr/>
        </p:nvPicPr>
        <p:blipFill>
          <a:blip r:embed="rId4">
            <a:alphaModFix/>
          </a:blip>
          <a:stretch>
            <a:fillRect/>
          </a:stretch>
        </p:blipFill>
        <p:spPr>
          <a:xfrm>
            <a:off x="249300" y="1185150"/>
            <a:ext cx="4398900" cy="2393088"/>
          </a:xfrm>
          <a:prstGeom prst="rect">
            <a:avLst/>
          </a:prstGeom>
          <a:noFill/>
          <a:ln>
            <a:noFill/>
          </a:ln>
        </p:spPr>
      </p:pic>
      <p:sp>
        <p:nvSpPr>
          <p:cNvPr id="728" name="Google Shape;728;p65"/>
          <p:cNvSpPr txBox="1"/>
          <p:nvPr>
            <p:ph idx="1" type="body"/>
          </p:nvPr>
        </p:nvSpPr>
        <p:spPr>
          <a:xfrm>
            <a:off x="5628188" y="2863675"/>
            <a:ext cx="2971500" cy="274500"/>
          </a:xfrm>
          <a:prstGeom prst="rect">
            <a:avLst/>
          </a:prstGeom>
        </p:spPr>
        <p:txBody>
          <a:bodyPr anchorCtr="0" anchor="t" bIns="0" lIns="0" spcFirstLastPara="1" rIns="0" wrap="square" tIns="0">
            <a:normAutofit fontScale="70000"/>
          </a:bodyPr>
          <a:lstStyle/>
          <a:p>
            <a:pPr indent="0" lvl="0" marL="0" rtl="0" algn="l">
              <a:spcBef>
                <a:spcPts val="0"/>
              </a:spcBef>
              <a:spcAft>
                <a:spcPts val="0"/>
              </a:spcAft>
              <a:buNone/>
            </a:pPr>
            <a:r>
              <a:rPr lang="en" sz="1207">
                <a:solidFill>
                  <a:schemeClr val="dk1"/>
                </a:solidFill>
              </a:rPr>
              <a:t>On-time collection rate over years for diff client types</a:t>
            </a:r>
            <a:endParaRPr sz="1207">
              <a:solidFill>
                <a:schemeClr val="dk1"/>
              </a:solidFill>
            </a:endParaRPr>
          </a:p>
          <a:p>
            <a:pPr indent="0" lvl="0" marL="0" rtl="0" algn="ctr">
              <a:spcBef>
                <a:spcPts val="0"/>
              </a:spcBef>
              <a:spcAft>
                <a:spcPts val="0"/>
              </a:spcAft>
              <a:buNone/>
            </a:pPr>
            <a:r>
              <a:t/>
            </a:r>
            <a:endParaRPr sz="1207">
              <a:solidFill>
                <a:schemeClr val="dk1"/>
              </a:solidFill>
            </a:endParaRPr>
          </a:p>
        </p:txBody>
      </p:sp>
      <p:pic>
        <p:nvPicPr>
          <p:cNvPr id="729" name="Google Shape;729;p65"/>
          <p:cNvPicPr preferRelativeResize="0"/>
          <p:nvPr/>
        </p:nvPicPr>
        <p:blipFill>
          <a:blip r:embed="rId5">
            <a:alphaModFix/>
          </a:blip>
          <a:stretch>
            <a:fillRect/>
          </a:stretch>
        </p:blipFill>
        <p:spPr>
          <a:xfrm>
            <a:off x="4905329" y="1185150"/>
            <a:ext cx="4001347" cy="2248976"/>
          </a:xfrm>
          <a:prstGeom prst="rect">
            <a:avLst/>
          </a:prstGeom>
          <a:noFill/>
          <a:ln>
            <a:noFill/>
          </a:ln>
        </p:spPr>
      </p:pic>
      <p:sp>
        <p:nvSpPr>
          <p:cNvPr id="730" name="Google Shape;730;p65"/>
          <p:cNvSpPr txBox="1"/>
          <p:nvPr>
            <p:ph idx="1" type="body"/>
          </p:nvPr>
        </p:nvSpPr>
        <p:spPr>
          <a:xfrm>
            <a:off x="5606900" y="957488"/>
            <a:ext cx="3014100" cy="274500"/>
          </a:xfrm>
          <a:prstGeom prst="rect">
            <a:avLst/>
          </a:prstGeom>
        </p:spPr>
        <p:txBody>
          <a:bodyPr anchorCtr="0" anchor="t" bIns="0" lIns="0" spcFirstLastPara="1" rIns="0" wrap="square" tIns="0">
            <a:normAutofit fontScale="92500" lnSpcReduction="20000"/>
          </a:bodyPr>
          <a:lstStyle/>
          <a:p>
            <a:pPr indent="0" lvl="0" marL="0" rtl="0" algn="l">
              <a:spcBef>
                <a:spcPts val="0"/>
              </a:spcBef>
              <a:spcAft>
                <a:spcPts val="0"/>
              </a:spcAft>
              <a:buNone/>
            </a:pPr>
            <a:r>
              <a:rPr lang="en" sz="900">
                <a:solidFill>
                  <a:schemeClr val="dk1"/>
                </a:solidFill>
              </a:rPr>
              <a:t>Distribution of Number of Vehicles w.r.t Payment Status</a:t>
            </a:r>
            <a:endParaRPr sz="900">
              <a:solidFill>
                <a:schemeClr val="dk1"/>
              </a:solidFill>
            </a:endParaRPr>
          </a:p>
          <a:p>
            <a:pPr indent="0" lvl="0" marL="0" rtl="0" algn="ctr">
              <a:spcBef>
                <a:spcPts val="0"/>
              </a:spcBef>
              <a:spcAft>
                <a:spcPts val="0"/>
              </a:spcAft>
              <a:buNone/>
            </a:pPr>
            <a:r>
              <a:t/>
            </a:r>
            <a:endParaRPr sz="1307">
              <a:solidFill>
                <a:schemeClr val="dk1"/>
              </a:solidFill>
            </a:endParaRPr>
          </a:p>
        </p:txBody>
      </p:sp>
      <p:sp>
        <p:nvSpPr>
          <p:cNvPr id="731" name="Google Shape;731;p65"/>
          <p:cNvSpPr txBox="1"/>
          <p:nvPr/>
        </p:nvSpPr>
        <p:spPr>
          <a:xfrm>
            <a:off x="5192750" y="3578250"/>
            <a:ext cx="3645900" cy="85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950">
                <a:solidFill>
                  <a:schemeClr val="lt1"/>
                </a:solidFill>
              </a:rPr>
              <a:t>It can be </a:t>
            </a:r>
            <a:r>
              <a:rPr b="1" lang="en" sz="950">
                <a:solidFill>
                  <a:schemeClr val="lt1"/>
                </a:solidFill>
              </a:rPr>
              <a:t>observed that clients with multiple vehicles have a higher chance of not defaulting on payments</a:t>
            </a:r>
            <a:endParaRPr b="1" sz="950">
              <a:solidFill>
                <a:schemeClr val="lt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3" name="Shape 513"/>
        <p:cNvGrpSpPr/>
        <p:nvPr/>
      </p:nvGrpSpPr>
      <p:grpSpPr>
        <a:xfrm>
          <a:off x="0" y="0"/>
          <a:ext cx="0" cy="0"/>
          <a:chOff x="0" y="0"/>
          <a:chExt cx="0" cy="0"/>
        </a:xfrm>
      </p:grpSpPr>
      <p:sp>
        <p:nvSpPr>
          <p:cNvPr id="514" name="Google Shape;514;p48"/>
          <p:cNvSpPr/>
          <p:nvPr/>
        </p:nvSpPr>
        <p:spPr>
          <a:xfrm>
            <a:off x="4175397" y="-5"/>
            <a:ext cx="4968600" cy="5143500"/>
          </a:xfrm>
          <a:prstGeom prst="rect">
            <a:avLst/>
          </a:prstGeom>
          <a:solidFill>
            <a:srgbClr val="F9F9F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350"/>
              <a:buFont typeface="Arial"/>
              <a:buNone/>
            </a:pPr>
            <a:r>
              <a:t/>
            </a:r>
            <a:endParaRPr b="0" i="0" sz="1350" u="none" cap="none" strike="noStrike">
              <a:solidFill>
                <a:srgbClr val="FFFFFF"/>
              </a:solidFill>
              <a:latin typeface="Arial"/>
              <a:ea typeface="Arial"/>
              <a:cs typeface="Arial"/>
              <a:sym typeface="Arial"/>
            </a:endParaRPr>
          </a:p>
        </p:txBody>
      </p:sp>
      <p:sp>
        <p:nvSpPr>
          <p:cNvPr id="515" name="Google Shape;515;p48"/>
          <p:cNvSpPr txBox="1"/>
          <p:nvPr>
            <p:ph type="title"/>
          </p:nvPr>
        </p:nvSpPr>
        <p:spPr>
          <a:xfrm>
            <a:off x="173050" y="404300"/>
            <a:ext cx="3866100" cy="5724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Clr>
                <a:schemeClr val="lt2"/>
              </a:buClr>
              <a:buSzPts val="1800"/>
              <a:buFont typeface="Arial Black"/>
              <a:buNone/>
            </a:pPr>
            <a:r>
              <a:rPr lang="en" sz="1800"/>
              <a:t>TABLE OF CONTENTS</a:t>
            </a:r>
            <a:endParaRPr sz="1800"/>
          </a:p>
        </p:txBody>
      </p:sp>
      <p:grpSp>
        <p:nvGrpSpPr>
          <p:cNvPr id="516" name="Google Shape;516;p48"/>
          <p:cNvGrpSpPr/>
          <p:nvPr/>
        </p:nvGrpSpPr>
        <p:grpSpPr>
          <a:xfrm>
            <a:off x="4749628" y="608655"/>
            <a:ext cx="4104278" cy="922637"/>
            <a:chOff x="4749401" y="151448"/>
            <a:chExt cx="4113739" cy="1144001"/>
          </a:xfrm>
        </p:grpSpPr>
        <p:sp>
          <p:nvSpPr>
            <p:cNvPr id="517" name="Google Shape;517;p48"/>
            <p:cNvSpPr/>
            <p:nvPr/>
          </p:nvSpPr>
          <p:spPr>
            <a:xfrm>
              <a:off x="4749401" y="151448"/>
              <a:ext cx="4110900" cy="319200"/>
            </a:xfrm>
            <a:prstGeom prst="rect">
              <a:avLst/>
            </a:prstGeom>
            <a:solidFill>
              <a:srgbClr val="E13C32"/>
            </a:solidFill>
            <a:ln>
              <a:noFill/>
            </a:ln>
          </p:spPr>
          <p:txBody>
            <a:bodyPr anchorCtr="0" anchor="ctr" bIns="45700" lIns="91425" spcFirstLastPara="1" rIns="91425" wrap="square" tIns="45700">
              <a:noAutofit/>
            </a:bodyPr>
            <a:lstStyle/>
            <a:p>
              <a:pPr indent="0" lvl="0" marL="84535" marR="0" rtl="0" algn="ctr">
                <a:lnSpc>
                  <a:spcPct val="100000"/>
                </a:lnSpc>
                <a:spcBef>
                  <a:spcPts val="0"/>
                </a:spcBef>
                <a:spcAft>
                  <a:spcPts val="0"/>
                </a:spcAft>
                <a:buClr>
                  <a:srgbClr val="FFFFFF"/>
                </a:buClr>
                <a:buSzPts val="825"/>
                <a:buFont typeface="Arial"/>
                <a:buNone/>
              </a:pPr>
              <a:r>
                <a:rPr b="1" lang="en" sz="1125">
                  <a:solidFill>
                    <a:srgbClr val="FFFFFF"/>
                  </a:solidFill>
                </a:rPr>
                <a:t>Part 1: Project Overview</a:t>
              </a:r>
              <a:endParaRPr b="1" sz="1125">
                <a:solidFill>
                  <a:srgbClr val="FFFFFF"/>
                </a:solidFill>
              </a:endParaRPr>
            </a:p>
          </p:txBody>
        </p:sp>
        <p:sp>
          <p:nvSpPr>
            <p:cNvPr id="518" name="Google Shape;518;p48"/>
            <p:cNvSpPr/>
            <p:nvPr/>
          </p:nvSpPr>
          <p:spPr>
            <a:xfrm>
              <a:off x="4752540" y="520249"/>
              <a:ext cx="4110600" cy="775200"/>
            </a:xfrm>
            <a:prstGeom prst="rect">
              <a:avLst/>
            </a:prstGeom>
            <a:solidFill>
              <a:srgbClr val="D2DBDE">
                <a:alpha val="2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350"/>
                <a:buFont typeface="Arial"/>
                <a:buNone/>
              </a:pPr>
              <a:r>
                <a:t/>
              </a:r>
              <a:endParaRPr b="0" i="0" sz="1650" u="none" cap="none" strike="noStrike">
                <a:solidFill>
                  <a:srgbClr val="FFFFFF"/>
                </a:solidFill>
                <a:latin typeface="Arial"/>
                <a:ea typeface="Arial"/>
                <a:cs typeface="Arial"/>
                <a:sym typeface="Arial"/>
              </a:endParaRPr>
            </a:p>
          </p:txBody>
        </p:sp>
        <p:sp>
          <p:nvSpPr>
            <p:cNvPr id="519" name="Google Shape;519;p48"/>
            <p:cNvSpPr txBox="1"/>
            <p:nvPr/>
          </p:nvSpPr>
          <p:spPr>
            <a:xfrm>
              <a:off x="4755210" y="455600"/>
              <a:ext cx="4106100" cy="747900"/>
            </a:xfrm>
            <a:prstGeom prst="rect">
              <a:avLst/>
            </a:prstGeom>
            <a:noFill/>
            <a:ln>
              <a:noFill/>
            </a:ln>
          </p:spPr>
          <p:txBody>
            <a:bodyPr anchorCtr="0" anchor="t" bIns="21600" lIns="27000" spcFirstLastPara="1" rIns="27000" wrap="square" tIns="27000">
              <a:spAutoFit/>
            </a:bodyPr>
            <a:lstStyle/>
            <a:p>
              <a:pPr indent="0" lvl="1" marL="0" marR="0" rtl="0" algn="ctr">
                <a:lnSpc>
                  <a:spcPct val="100000"/>
                </a:lnSpc>
                <a:spcBef>
                  <a:spcPts val="0"/>
                </a:spcBef>
                <a:spcAft>
                  <a:spcPts val="0"/>
                </a:spcAft>
                <a:buClr>
                  <a:srgbClr val="E13C32"/>
                </a:buClr>
                <a:buSzPts val="900"/>
                <a:buFont typeface="Arial"/>
                <a:buNone/>
              </a:pPr>
              <a:r>
                <a:rPr lang="en" sz="1200">
                  <a:solidFill>
                    <a:srgbClr val="324146"/>
                  </a:solidFill>
                </a:rPr>
                <a:t>1.1 Project Background</a:t>
              </a:r>
              <a:endParaRPr sz="1200">
                <a:solidFill>
                  <a:srgbClr val="324146"/>
                </a:solidFill>
              </a:endParaRPr>
            </a:p>
            <a:p>
              <a:pPr indent="0" lvl="1" marL="0" marR="0" rtl="0" algn="ctr">
                <a:lnSpc>
                  <a:spcPct val="100000"/>
                </a:lnSpc>
                <a:spcBef>
                  <a:spcPts val="0"/>
                </a:spcBef>
                <a:spcAft>
                  <a:spcPts val="0"/>
                </a:spcAft>
                <a:buClr>
                  <a:srgbClr val="E13C32"/>
                </a:buClr>
                <a:buSzPts val="900"/>
                <a:buFont typeface="Arial"/>
                <a:buNone/>
              </a:pPr>
              <a:r>
                <a:rPr lang="en" sz="1200">
                  <a:solidFill>
                    <a:srgbClr val="324146"/>
                  </a:solidFill>
                </a:rPr>
                <a:t>1.2 Goals and Progress</a:t>
              </a:r>
              <a:endParaRPr sz="1200">
                <a:solidFill>
                  <a:srgbClr val="324146"/>
                </a:solidFill>
              </a:endParaRPr>
            </a:p>
            <a:p>
              <a:pPr indent="0" lvl="1" marL="0" marR="0" rtl="0" algn="ctr">
                <a:lnSpc>
                  <a:spcPct val="100000"/>
                </a:lnSpc>
                <a:spcBef>
                  <a:spcPts val="0"/>
                </a:spcBef>
                <a:spcAft>
                  <a:spcPts val="0"/>
                </a:spcAft>
                <a:buClr>
                  <a:srgbClr val="E13C32"/>
                </a:buClr>
                <a:buSzPts val="900"/>
                <a:buFont typeface="Arial"/>
                <a:buNone/>
              </a:pPr>
              <a:r>
                <a:rPr lang="en" sz="1200">
                  <a:solidFill>
                    <a:srgbClr val="324146"/>
                  </a:solidFill>
                </a:rPr>
                <a:t>1.3 Data Sources</a:t>
              </a:r>
              <a:endParaRPr sz="1200">
                <a:solidFill>
                  <a:srgbClr val="324146"/>
                </a:solidFill>
              </a:endParaRPr>
            </a:p>
          </p:txBody>
        </p:sp>
      </p:grpSp>
      <p:grpSp>
        <p:nvGrpSpPr>
          <p:cNvPr id="520" name="Google Shape;520;p48"/>
          <p:cNvGrpSpPr/>
          <p:nvPr/>
        </p:nvGrpSpPr>
        <p:grpSpPr>
          <a:xfrm>
            <a:off x="4746600" y="1814898"/>
            <a:ext cx="4110964" cy="1823742"/>
            <a:chOff x="4746600" y="1052898"/>
            <a:chExt cx="4110964" cy="1823742"/>
          </a:xfrm>
        </p:grpSpPr>
        <p:sp>
          <p:nvSpPr>
            <p:cNvPr id="521" name="Google Shape;521;p48"/>
            <p:cNvSpPr/>
            <p:nvPr/>
          </p:nvSpPr>
          <p:spPr>
            <a:xfrm>
              <a:off x="4746664" y="1052898"/>
              <a:ext cx="4110900" cy="319200"/>
            </a:xfrm>
            <a:prstGeom prst="rect">
              <a:avLst/>
            </a:prstGeom>
            <a:solidFill>
              <a:srgbClr val="E13C32"/>
            </a:solidFill>
            <a:ln>
              <a:noFill/>
            </a:ln>
          </p:spPr>
          <p:txBody>
            <a:bodyPr anchorCtr="0" anchor="ctr" bIns="45700" lIns="91425" spcFirstLastPara="1" rIns="91425" wrap="square" tIns="45700">
              <a:noAutofit/>
            </a:bodyPr>
            <a:lstStyle/>
            <a:p>
              <a:pPr indent="0" lvl="0" marL="84535" marR="0" rtl="0" algn="ctr">
                <a:lnSpc>
                  <a:spcPct val="100000"/>
                </a:lnSpc>
                <a:spcBef>
                  <a:spcPts val="0"/>
                </a:spcBef>
                <a:spcAft>
                  <a:spcPts val="0"/>
                </a:spcAft>
                <a:buClr>
                  <a:srgbClr val="FFFFFF"/>
                </a:buClr>
                <a:buSzPts val="825"/>
                <a:buFont typeface="Arial"/>
                <a:buNone/>
              </a:pPr>
              <a:r>
                <a:rPr b="1" lang="en" sz="1125">
                  <a:solidFill>
                    <a:srgbClr val="FFFFFF"/>
                  </a:solidFill>
                </a:rPr>
                <a:t>Part 2: Macroeconomic Correlation Analysis</a:t>
              </a:r>
              <a:endParaRPr b="1" sz="1125">
                <a:solidFill>
                  <a:srgbClr val="FFFFFF"/>
                </a:solidFill>
              </a:endParaRPr>
            </a:p>
          </p:txBody>
        </p:sp>
        <p:sp>
          <p:nvSpPr>
            <p:cNvPr id="522" name="Google Shape;522;p48"/>
            <p:cNvSpPr/>
            <p:nvPr/>
          </p:nvSpPr>
          <p:spPr>
            <a:xfrm>
              <a:off x="4749010" y="1346239"/>
              <a:ext cx="4106100" cy="319200"/>
            </a:xfrm>
            <a:prstGeom prst="rect">
              <a:avLst/>
            </a:prstGeom>
            <a:noFill/>
            <a:ln cap="flat" cmpd="sng" w="12700">
              <a:solidFill>
                <a:srgbClr val="E13C32"/>
              </a:solidFill>
              <a:prstDash val="solid"/>
              <a:miter lim="800000"/>
              <a:headEnd len="sm" w="sm" type="none"/>
              <a:tailEnd len="sm" w="sm" type="none"/>
            </a:ln>
          </p:spPr>
          <p:txBody>
            <a:bodyPr anchorCtr="0" anchor="ctr" bIns="45700" lIns="91425" spcFirstLastPara="1" rIns="91425" wrap="square" tIns="45700">
              <a:noAutofit/>
            </a:bodyPr>
            <a:lstStyle/>
            <a:p>
              <a:pPr indent="0" lvl="0" marL="84535" marR="0" rtl="0" algn="ctr">
                <a:lnSpc>
                  <a:spcPct val="100000"/>
                </a:lnSpc>
                <a:spcBef>
                  <a:spcPts val="0"/>
                </a:spcBef>
                <a:spcAft>
                  <a:spcPts val="0"/>
                </a:spcAft>
                <a:buClr>
                  <a:srgbClr val="E13C32"/>
                </a:buClr>
                <a:buSzPts val="825"/>
                <a:buFont typeface="Arial"/>
                <a:buNone/>
              </a:pPr>
              <a:r>
                <a:rPr b="1" lang="en" sz="1125">
                  <a:solidFill>
                    <a:srgbClr val="E13C32"/>
                  </a:solidFill>
                </a:rPr>
                <a:t>2.1 Univariate Correlation</a:t>
              </a:r>
              <a:endParaRPr sz="1700"/>
            </a:p>
          </p:txBody>
        </p:sp>
        <p:sp>
          <p:nvSpPr>
            <p:cNvPr id="523" name="Google Shape;523;p48"/>
            <p:cNvSpPr/>
            <p:nvPr/>
          </p:nvSpPr>
          <p:spPr>
            <a:xfrm>
              <a:off x="4748997" y="2557439"/>
              <a:ext cx="4106100" cy="319200"/>
            </a:xfrm>
            <a:prstGeom prst="rect">
              <a:avLst/>
            </a:prstGeom>
            <a:noFill/>
            <a:ln cap="flat" cmpd="sng" w="12700">
              <a:solidFill>
                <a:srgbClr val="E13C32"/>
              </a:solidFill>
              <a:prstDash val="solid"/>
              <a:miter lim="800000"/>
              <a:headEnd len="sm" w="sm" type="none"/>
              <a:tailEnd len="sm" w="sm" type="none"/>
            </a:ln>
          </p:spPr>
          <p:txBody>
            <a:bodyPr anchorCtr="0" anchor="ctr" bIns="45700" lIns="91425" spcFirstLastPara="1" rIns="91425" wrap="square" tIns="45700">
              <a:noAutofit/>
            </a:bodyPr>
            <a:lstStyle/>
            <a:p>
              <a:pPr indent="0" lvl="0" marL="84535" marR="0" rtl="0" algn="ctr">
                <a:lnSpc>
                  <a:spcPct val="100000"/>
                </a:lnSpc>
                <a:spcBef>
                  <a:spcPts val="0"/>
                </a:spcBef>
                <a:spcAft>
                  <a:spcPts val="0"/>
                </a:spcAft>
                <a:buClr>
                  <a:srgbClr val="E13C32"/>
                </a:buClr>
                <a:buSzPts val="825"/>
                <a:buFont typeface="Arial"/>
                <a:buNone/>
              </a:pPr>
              <a:r>
                <a:rPr b="1" lang="en" sz="1125">
                  <a:solidFill>
                    <a:srgbClr val="E13C32"/>
                  </a:solidFill>
                </a:rPr>
                <a:t>2.2 Multivariate Correlation</a:t>
              </a:r>
              <a:endParaRPr sz="1700"/>
            </a:p>
          </p:txBody>
        </p:sp>
        <p:sp>
          <p:nvSpPr>
            <p:cNvPr id="524" name="Google Shape;524;p48"/>
            <p:cNvSpPr/>
            <p:nvPr/>
          </p:nvSpPr>
          <p:spPr>
            <a:xfrm>
              <a:off x="4746600" y="1685450"/>
              <a:ext cx="4110900" cy="833100"/>
            </a:xfrm>
            <a:prstGeom prst="rect">
              <a:avLst/>
            </a:prstGeom>
            <a:solidFill>
              <a:srgbClr val="D2DBDE">
                <a:alpha val="20000"/>
              </a:srgbClr>
            </a:solidFill>
            <a:ln>
              <a:noFill/>
            </a:ln>
          </p:spPr>
          <p:txBody>
            <a:bodyPr anchorCtr="0" anchor="ctr" bIns="45700" lIns="91425" spcFirstLastPara="1" rIns="91425" wrap="square" tIns="45700">
              <a:noAutofit/>
            </a:bodyPr>
            <a:lstStyle/>
            <a:p>
              <a:pPr indent="0" lvl="1" marL="0" marR="0" rtl="0" algn="ctr">
                <a:lnSpc>
                  <a:spcPct val="100000"/>
                </a:lnSpc>
                <a:spcBef>
                  <a:spcPts val="0"/>
                </a:spcBef>
                <a:spcAft>
                  <a:spcPts val="0"/>
                </a:spcAft>
                <a:buClr>
                  <a:srgbClr val="E13C32"/>
                </a:buClr>
                <a:buSzPts val="900"/>
                <a:buFont typeface="Arial"/>
                <a:buNone/>
              </a:pPr>
              <a:r>
                <a:rPr lang="en" sz="1200">
                  <a:solidFill>
                    <a:srgbClr val="324146"/>
                  </a:solidFill>
                </a:rPr>
                <a:t>2.1.1 General Economic Conditions</a:t>
              </a:r>
              <a:endParaRPr sz="1200">
                <a:solidFill>
                  <a:srgbClr val="324146"/>
                </a:solidFill>
              </a:endParaRPr>
            </a:p>
            <a:p>
              <a:pPr indent="0" lvl="1" marL="0" marR="0" rtl="0" algn="ctr">
                <a:lnSpc>
                  <a:spcPct val="100000"/>
                </a:lnSpc>
                <a:spcBef>
                  <a:spcPts val="0"/>
                </a:spcBef>
                <a:spcAft>
                  <a:spcPts val="0"/>
                </a:spcAft>
                <a:buClr>
                  <a:srgbClr val="E13C32"/>
                </a:buClr>
                <a:buSzPts val="900"/>
                <a:buFont typeface="Arial"/>
                <a:buNone/>
              </a:pPr>
              <a:r>
                <a:rPr lang="en" sz="1200">
                  <a:solidFill>
                    <a:srgbClr val="324146"/>
                  </a:solidFill>
                </a:rPr>
                <a:t>2.1.2 Inflation</a:t>
              </a:r>
              <a:endParaRPr sz="1200">
                <a:solidFill>
                  <a:srgbClr val="324146"/>
                </a:solidFill>
              </a:endParaRPr>
            </a:p>
            <a:p>
              <a:pPr indent="0" lvl="1" marL="0" marR="0" rtl="0" algn="ctr">
                <a:lnSpc>
                  <a:spcPct val="100000"/>
                </a:lnSpc>
                <a:spcBef>
                  <a:spcPts val="0"/>
                </a:spcBef>
                <a:spcAft>
                  <a:spcPts val="0"/>
                </a:spcAft>
                <a:buClr>
                  <a:srgbClr val="E13C32"/>
                </a:buClr>
                <a:buSzPts val="900"/>
                <a:buFont typeface="Arial"/>
                <a:buNone/>
              </a:pPr>
              <a:r>
                <a:rPr lang="en" sz="1200">
                  <a:solidFill>
                    <a:srgbClr val="324146"/>
                  </a:solidFill>
                </a:rPr>
                <a:t>2.1.3 Household Conditions</a:t>
              </a:r>
              <a:endParaRPr sz="1200">
                <a:solidFill>
                  <a:srgbClr val="324146"/>
                </a:solidFill>
              </a:endParaRPr>
            </a:p>
            <a:p>
              <a:pPr indent="0" lvl="1" marL="0" marR="0" rtl="0" algn="ctr">
                <a:lnSpc>
                  <a:spcPct val="100000"/>
                </a:lnSpc>
                <a:spcBef>
                  <a:spcPts val="0"/>
                </a:spcBef>
                <a:spcAft>
                  <a:spcPts val="0"/>
                </a:spcAft>
                <a:buClr>
                  <a:srgbClr val="E13C32"/>
                </a:buClr>
                <a:buSzPts val="900"/>
                <a:buFont typeface="Arial"/>
                <a:buNone/>
              </a:pPr>
              <a:r>
                <a:rPr lang="en" sz="1200">
                  <a:solidFill>
                    <a:srgbClr val="324146"/>
                  </a:solidFill>
                </a:rPr>
                <a:t>2.1.4 Urban Transportation</a:t>
              </a:r>
              <a:endParaRPr sz="1200">
                <a:solidFill>
                  <a:srgbClr val="324146"/>
                </a:solidFill>
              </a:endParaRPr>
            </a:p>
          </p:txBody>
        </p:sp>
      </p:grpSp>
      <p:grpSp>
        <p:nvGrpSpPr>
          <p:cNvPr id="525" name="Google Shape;525;p48"/>
          <p:cNvGrpSpPr/>
          <p:nvPr/>
        </p:nvGrpSpPr>
        <p:grpSpPr>
          <a:xfrm>
            <a:off x="4746664" y="3982648"/>
            <a:ext cx="4114134" cy="922604"/>
            <a:chOff x="4746664" y="2992048"/>
            <a:chExt cx="4114134" cy="922604"/>
          </a:xfrm>
        </p:grpSpPr>
        <p:sp>
          <p:nvSpPr>
            <p:cNvPr id="526" name="Google Shape;526;p48"/>
            <p:cNvSpPr/>
            <p:nvPr/>
          </p:nvSpPr>
          <p:spPr>
            <a:xfrm>
              <a:off x="4748997" y="3252514"/>
              <a:ext cx="4106100" cy="319200"/>
            </a:xfrm>
            <a:prstGeom prst="rect">
              <a:avLst/>
            </a:prstGeom>
            <a:noFill/>
            <a:ln cap="flat" cmpd="sng" w="12700">
              <a:solidFill>
                <a:srgbClr val="E13C32"/>
              </a:solidFill>
              <a:prstDash val="solid"/>
              <a:miter lim="800000"/>
              <a:headEnd len="sm" w="sm" type="none"/>
              <a:tailEnd len="sm" w="sm" type="none"/>
            </a:ln>
          </p:spPr>
          <p:txBody>
            <a:bodyPr anchorCtr="0" anchor="ctr" bIns="45700" lIns="91425" spcFirstLastPara="1" rIns="91425" wrap="square" tIns="45700">
              <a:noAutofit/>
            </a:bodyPr>
            <a:lstStyle/>
            <a:p>
              <a:pPr indent="0" lvl="0" marL="84535" marR="0" rtl="0" algn="ctr">
                <a:lnSpc>
                  <a:spcPct val="100000"/>
                </a:lnSpc>
                <a:spcBef>
                  <a:spcPts val="0"/>
                </a:spcBef>
                <a:spcAft>
                  <a:spcPts val="0"/>
                </a:spcAft>
                <a:buClr>
                  <a:srgbClr val="E13C32"/>
                </a:buClr>
                <a:buSzPts val="825"/>
                <a:buFont typeface="Arial"/>
                <a:buNone/>
              </a:pPr>
              <a:r>
                <a:rPr b="1" lang="en" sz="1125">
                  <a:solidFill>
                    <a:srgbClr val="E13C32"/>
                  </a:solidFill>
                </a:rPr>
                <a:t>3.1</a:t>
              </a:r>
              <a:r>
                <a:rPr b="1" lang="en" sz="1125">
                  <a:solidFill>
                    <a:srgbClr val="E13C32"/>
                  </a:solidFill>
                </a:rPr>
                <a:t> Vespucio Data EDA</a:t>
              </a:r>
              <a:endParaRPr sz="1700"/>
            </a:p>
          </p:txBody>
        </p:sp>
        <p:sp>
          <p:nvSpPr>
            <p:cNvPr id="527" name="Google Shape;527;p48"/>
            <p:cNvSpPr/>
            <p:nvPr/>
          </p:nvSpPr>
          <p:spPr>
            <a:xfrm>
              <a:off x="4754697" y="3595452"/>
              <a:ext cx="4106100" cy="319200"/>
            </a:xfrm>
            <a:prstGeom prst="rect">
              <a:avLst/>
            </a:prstGeom>
            <a:noFill/>
            <a:ln cap="flat" cmpd="sng" w="12700">
              <a:solidFill>
                <a:srgbClr val="E13C32"/>
              </a:solidFill>
              <a:prstDash val="solid"/>
              <a:miter lim="800000"/>
              <a:headEnd len="sm" w="sm" type="none"/>
              <a:tailEnd len="sm" w="sm" type="none"/>
            </a:ln>
          </p:spPr>
          <p:txBody>
            <a:bodyPr anchorCtr="0" anchor="ctr" bIns="45700" lIns="91425" spcFirstLastPara="1" rIns="91425" wrap="square" tIns="45700">
              <a:noAutofit/>
            </a:bodyPr>
            <a:lstStyle/>
            <a:p>
              <a:pPr indent="0" lvl="0" marL="84535" marR="0" rtl="0" algn="ctr">
                <a:lnSpc>
                  <a:spcPct val="100000"/>
                </a:lnSpc>
                <a:spcBef>
                  <a:spcPts val="0"/>
                </a:spcBef>
                <a:spcAft>
                  <a:spcPts val="0"/>
                </a:spcAft>
                <a:buClr>
                  <a:srgbClr val="E13C32"/>
                </a:buClr>
                <a:buSzPts val="825"/>
                <a:buFont typeface="Arial"/>
                <a:buNone/>
              </a:pPr>
              <a:r>
                <a:rPr b="1" lang="en" sz="1125">
                  <a:solidFill>
                    <a:srgbClr val="E13C32"/>
                  </a:solidFill>
                </a:rPr>
                <a:t>3.2 Equifax Data EDA</a:t>
              </a:r>
              <a:endParaRPr sz="1700"/>
            </a:p>
          </p:txBody>
        </p:sp>
        <p:sp>
          <p:nvSpPr>
            <p:cNvPr id="528" name="Google Shape;528;p48"/>
            <p:cNvSpPr/>
            <p:nvPr/>
          </p:nvSpPr>
          <p:spPr>
            <a:xfrm>
              <a:off x="4746664" y="2992048"/>
              <a:ext cx="4110900" cy="319200"/>
            </a:xfrm>
            <a:prstGeom prst="rect">
              <a:avLst/>
            </a:prstGeom>
            <a:solidFill>
              <a:srgbClr val="E13C32"/>
            </a:solidFill>
            <a:ln>
              <a:noFill/>
            </a:ln>
          </p:spPr>
          <p:txBody>
            <a:bodyPr anchorCtr="0" anchor="ctr" bIns="45700" lIns="91425" spcFirstLastPara="1" rIns="91425" wrap="square" tIns="45700">
              <a:noAutofit/>
            </a:bodyPr>
            <a:lstStyle/>
            <a:p>
              <a:pPr indent="0" lvl="0" marL="84535" marR="0" rtl="0" algn="ctr">
                <a:lnSpc>
                  <a:spcPct val="100000"/>
                </a:lnSpc>
                <a:spcBef>
                  <a:spcPts val="0"/>
                </a:spcBef>
                <a:spcAft>
                  <a:spcPts val="0"/>
                </a:spcAft>
                <a:buClr>
                  <a:srgbClr val="FFFFFF"/>
                </a:buClr>
                <a:buSzPts val="825"/>
                <a:buFont typeface="Arial"/>
                <a:buNone/>
              </a:pPr>
              <a:r>
                <a:rPr b="1" lang="en" sz="1125">
                  <a:solidFill>
                    <a:srgbClr val="FFFFFF"/>
                  </a:solidFill>
                </a:rPr>
                <a:t>Part 3. Predictive Model: Data EDA</a:t>
              </a:r>
              <a:endParaRPr sz="1700"/>
            </a:p>
          </p:txBody>
        </p:sp>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5" name="Shape 735"/>
        <p:cNvGrpSpPr/>
        <p:nvPr/>
      </p:nvGrpSpPr>
      <p:grpSpPr>
        <a:xfrm>
          <a:off x="0" y="0"/>
          <a:ext cx="0" cy="0"/>
          <a:chOff x="0" y="0"/>
          <a:chExt cx="0" cy="0"/>
        </a:xfrm>
      </p:grpSpPr>
      <p:sp>
        <p:nvSpPr>
          <p:cNvPr id="736" name="Google Shape;736;p66"/>
          <p:cNvSpPr txBox="1"/>
          <p:nvPr>
            <p:ph type="title"/>
          </p:nvPr>
        </p:nvSpPr>
        <p:spPr>
          <a:xfrm>
            <a:off x="173036" y="335826"/>
            <a:ext cx="8357700" cy="274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Part 3: Predictive Model: Data EDA | </a:t>
            </a:r>
            <a:r>
              <a:rPr b="1" lang="en" sz="1353">
                <a:solidFill>
                  <a:schemeClr val="lt1"/>
                </a:solidFill>
              </a:rPr>
              <a:t>3.2 Equifax Score Data</a:t>
            </a:r>
            <a:endParaRPr/>
          </a:p>
        </p:txBody>
      </p:sp>
      <p:sp>
        <p:nvSpPr>
          <p:cNvPr id="737" name="Google Shape;737;p66"/>
          <p:cNvSpPr txBox="1"/>
          <p:nvPr>
            <p:ph idx="2" type="body"/>
          </p:nvPr>
        </p:nvSpPr>
        <p:spPr>
          <a:xfrm>
            <a:off x="173036" y="532809"/>
            <a:ext cx="8357700" cy="274500"/>
          </a:xfrm>
          <a:prstGeom prst="rect">
            <a:avLst/>
          </a:prstGeom>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 sz="1353"/>
              <a:t>3.2</a:t>
            </a:r>
            <a:r>
              <a:rPr lang="en" sz="1353"/>
              <a:t>.1 </a:t>
            </a:r>
            <a:r>
              <a:rPr lang="en" sz="1353"/>
              <a:t>Background information and basic assumption </a:t>
            </a:r>
            <a:endParaRPr sz="1353"/>
          </a:p>
        </p:txBody>
      </p:sp>
      <p:sp>
        <p:nvSpPr>
          <p:cNvPr id="738" name="Google Shape;738;p66"/>
          <p:cNvSpPr txBox="1"/>
          <p:nvPr>
            <p:ph idx="1" type="body"/>
          </p:nvPr>
        </p:nvSpPr>
        <p:spPr>
          <a:xfrm>
            <a:off x="173025" y="924225"/>
            <a:ext cx="4280400" cy="1419600"/>
          </a:xfrm>
          <a:prstGeom prst="rect">
            <a:avLst/>
          </a:prstGeom>
        </p:spPr>
        <p:txBody>
          <a:bodyPr anchorCtr="0" anchor="t" bIns="0" lIns="0" spcFirstLastPara="1" rIns="0" wrap="square" tIns="0">
            <a:normAutofit/>
          </a:bodyPr>
          <a:lstStyle/>
          <a:p>
            <a:pPr indent="0" lvl="0" marL="0" rtl="0" algn="l">
              <a:lnSpc>
                <a:spcPct val="80000"/>
              </a:lnSpc>
              <a:spcBef>
                <a:spcPts val="0"/>
              </a:spcBef>
              <a:spcAft>
                <a:spcPts val="0"/>
              </a:spcAft>
              <a:buClr>
                <a:srgbClr val="000000"/>
              </a:buClr>
              <a:buSzPts val="935"/>
              <a:buFont typeface="Arial"/>
              <a:buNone/>
            </a:pPr>
            <a:r>
              <a:rPr lang="en" sz="1207">
                <a:solidFill>
                  <a:schemeClr val="dk1"/>
                </a:solidFill>
              </a:rPr>
              <a:t>Equifax gives credit scores to companies and individuals</a:t>
            </a:r>
            <a:endParaRPr sz="1207">
              <a:solidFill>
                <a:schemeClr val="dk1"/>
              </a:solidFill>
            </a:endParaRPr>
          </a:p>
          <a:p>
            <a:pPr indent="0" lvl="0" marL="0" rtl="0" algn="just">
              <a:lnSpc>
                <a:spcPct val="80000"/>
              </a:lnSpc>
              <a:spcBef>
                <a:spcPts val="408"/>
              </a:spcBef>
              <a:spcAft>
                <a:spcPts val="408"/>
              </a:spcAft>
              <a:buNone/>
            </a:pPr>
            <a:r>
              <a:rPr b="0" lang="en" sz="1200">
                <a:solidFill>
                  <a:schemeClr val="dk1"/>
                </a:solidFill>
              </a:rPr>
              <a:t>Equifax is a global data, analytics, and technology company known for providing information solutions and analytics to businesses and consumers. In Chile, Equifax operates as a credit reporting agency, offering credit information and risk management services to financial institutions, businesses, and consumers. The score is usually between 280 to 850, and the basic interpretation is as follows:</a:t>
            </a:r>
            <a:endParaRPr b="0" sz="1207">
              <a:solidFill>
                <a:schemeClr val="dk1"/>
              </a:solidFill>
            </a:endParaRPr>
          </a:p>
        </p:txBody>
      </p:sp>
      <p:graphicFrame>
        <p:nvGraphicFramePr>
          <p:cNvPr id="739" name="Google Shape;739;p66"/>
          <p:cNvGraphicFramePr/>
          <p:nvPr/>
        </p:nvGraphicFramePr>
        <p:xfrm>
          <a:off x="263775" y="2343825"/>
          <a:ext cx="3000000" cy="3000000"/>
        </p:xfrm>
        <a:graphic>
          <a:graphicData uri="http://schemas.openxmlformats.org/drawingml/2006/table">
            <a:tbl>
              <a:tblPr>
                <a:noFill/>
                <a:tableStyleId>{CF27EB46-74AE-4807-8144-168D2809F460}</a:tableStyleId>
              </a:tblPr>
              <a:tblGrid>
                <a:gridCol w="1992450"/>
                <a:gridCol w="1992450"/>
              </a:tblGrid>
              <a:tr h="440625">
                <a:tc>
                  <a:txBody>
                    <a:bodyPr/>
                    <a:lstStyle/>
                    <a:p>
                      <a:pPr indent="0" lvl="0" marL="0" rtl="0" algn="ctr">
                        <a:spcBef>
                          <a:spcPts val="0"/>
                        </a:spcBef>
                        <a:spcAft>
                          <a:spcPts val="0"/>
                        </a:spcAft>
                        <a:buClr>
                          <a:schemeClr val="dk1"/>
                        </a:buClr>
                        <a:buSzPts val="1100"/>
                        <a:buFont typeface="Arial"/>
                        <a:buNone/>
                      </a:pPr>
                      <a:r>
                        <a:rPr b="1" lang="en" sz="1100">
                          <a:solidFill>
                            <a:schemeClr val="dk1"/>
                          </a:solidFill>
                        </a:rPr>
                        <a:t>300 - 579</a:t>
                      </a:r>
                      <a:endParaRPr sz="1100">
                        <a:solidFill>
                          <a:schemeClr val="dk1"/>
                        </a:solidFill>
                      </a:endParaRPr>
                    </a:p>
                  </a:txBody>
                  <a:tcPr marT="91425" marB="91425" marR="91425" marL="91425">
                    <a:solidFill>
                      <a:schemeClr val="lt2"/>
                    </a:solidFill>
                  </a:tcPr>
                </a:tc>
                <a:tc>
                  <a:txBody>
                    <a:bodyPr/>
                    <a:lstStyle/>
                    <a:p>
                      <a:pPr indent="0" lvl="0" marL="0" rtl="0" algn="ctr">
                        <a:spcBef>
                          <a:spcPts val="0"/>
                        </a:spcBef>
                        <a:spcAft>
                          <a:spcPts val="0"/>
                        </a:spcAft>
                        <a:buClr>
                          <a:schemeClr val="dk1"/>
                        </a:buClr>
                        <a:buSzPts val="1100"/>
                        <a:buFont typeface="Arial"/>
                        <a:buNone/>
                      </a:pPr>
                      <a:r>
                        <a:rPr b="1" lang="en" sz="1100"/>
                        <a:t>POOR</a:t>
                      </a:r>
                      <a:endParaRPr sz="1100"/>
                    </a:p>
                  </a:txBody>
                  <a:tcPr marT="91425" marB="91425" marR="91425" marL="91425">
                    <a:solidFill>
                      <a:srgbClr val="E13C32"/>
                    </a:solidFill>
                  </a:tcPr>
                </a:tc>
              </a:tr>
              <a:tr h="427450">
                <a:tc>
                  <a:txBody>
                    <a:bodyPr/>
                    <a:lstStyle/>
                    <a:p>
                      <a:pPr indent="0" lvl="0" marL="0" rtl="0" algn="ctr">
                        <a:spcBef>
                          <a:spcPts val="0"/>
                        </a:spcBef>
                        <a:spcAft>
                          <a:spcPts val="0"/>
                        </a:spcAft>
                        <a:buNone/>
                      </a:pPr>
                      <a:r>
                        <a:rPr b="1" lang="en" sz="1100">
                          <a:solidFill>
                            <a:schemeClr val="dk1"/>
                          </a:solidFill>
                        </a:rPr>
                        <a:t>580-669</a:t>
                      </a:r>
                      <a:endParaRPr sz="1100">
                        <a:solidFill>
                          <a:schemeClr val="dk1"/>
                        </a:solidFill>
                      </a:endParaRPr>
                    </a:p>
                  </a:txBody>
                  <a:tcPr marT="91425" marB="91425" marR="91425" marL="91425">
                    <a:solidFill>
                      <a:schemeClr val="lt2"/>
                    </a:solidFill>
                  </a:tcPr>
                </a:tc>
                <a:tc>
                  <a:txBody>
                    <a:bodyPr/>
                    <a:lstStyle/>
                    <a:p>
                      <a:pPr indent="0" lvl="0" marL="0" rtl="0" algn="ctr">
                        <a:spcBef>
                          <a:spcPts val="0"/>
                        </a:spcBef>
                        <a:spcAft>
                          <a:spcPts val="0"/>
                        </a:spcAft>
                        <a:buClr>
                          <a:schemeClr val="dk1"/>
                        </a:buClr>
                        <a:buSzPts val="1100"/>
                        <a:buFont typeface="Arial"/>
                        <a:buNone/>
                      </a:pPr>
                      <a:r>
                        <a:rPr b="1" lang="en" sz="1100"/>
                        <a:t>FAIR</a:t>
                      </a:r>
                      <a:endParaRPr sz="1100"/>
                    </a:p>
                  </a:txBody>
                  <a:tcPr marT="91425" marB="91425" marR="91425" marL="91425">
                    <a:solidFill>
                      <a:srgbClr val="E13C32"/>
                    </a:solidFill>
                  </a:tcPr>
                </a:tc>
              </a:tr>
              <a:tr h="427450">
                <a:tc>
                  <a:txBody>
                    <a:bodyPr/>
                    <a:lstStyle/>
                    <a:p>
                      <a:pPr indent="0" lvl="0" marL="0" rtl="0" algn="ctr">
                        <a:spcBef>
                          <a:spcPts val="0"/>
                        </a:spcBef>
                        <a:spcAft>
                          <a:spcPts val="0"/>
                        </a:spcAft>
                        <a:buClr>
                          <a:schemeClr val="dk1"/>
                        </a:buClr>
                        <a:buSzPts val="1100"/>
                        <a:buFont typeface="Arial"/>
                        <a:buNone/>
                      </a:pPr>
                      <a:r>
                        <a:rPr b="1" lang="en" sz="1100">
                          <a:solidFill>
                            <a:schemeClr val="dk1"/>
                          </a:solidFill>
                        </a:rPr>
                        <a:t>670-739</a:t>
                      </a:r>
                      <a:endParaRPr sz="1100">
                        <a:solidFill>
                          <a:schemeClr val="dk1"/>
                        </a:solidFill>
                      </a:endParaRPr>
                    </a:p>
                  </a:txBody>
                  <a:tcPr marT="91425" marB="91425" marR="91425" marL="91425">
                    <a:solidFill>
                      <a:schemeClr val="lt2"/>
                    </a:solidFill>
                  </a:tcPr>
                </a:tc>
                <a:tc>
                  <a:txBody>
                    <a:bodyPr/>
                    <a:lstStyle/>
                    <a:p>
                      <a:pPr indent="0" lvl="0" marL="0" rtl="0" algn="ctr">
                        <a:spcBef>
                          <a:spcPts val="0"/>
                        </a:spcBef>
                        <a:spcAft>
                          <a:spcPts val="0"/>
                        </a:spcAft>
                        <a:buClr>
                          <a:schemeClr val="dk1"/>
                        </a:buClr>
                        <a:buSzPts val="1100"/>
                        <a:buFont typeface="Arial"/>
                        <a:buNone/>
                      </a:pPr>
                      <a:r>
                        <a:rPr b="1" lang="en" sz="1100"/>
                        <a:t>GOOD</a:t>
                      </a:r>
                      <a:endParaRPr sz="1100"/>
                    </a:p>
                  </a:txBody>
                  <a:tcPr marT="91425" marB="91425" marR="91425" marL="91425">
                    <a:solidFill>
                      <a:srgbClr val="E13C32"/>
                    </a:solidFill>
                  </a:tcPr>
                </a:tc>
              </a:tr>
              <a:tr h="427450">
                <a:tc>
                  <a:txBody>
                    <a:bodyPr/>
                    <a:lstStyle/>
                    <a:p>
                      <a:pPr indent="0" lvl="0" marL="0" rtl="0" algn="ctr">
                        <a:spcBef>
                          <a:spcPts val="0"/>
                        </a:spcBef>
                        <a:spcAft>
                          <a:spcPts val="0"/>
                        </a:spcAft>
                        <a:buClr>
                          <a:schemeClr val="dk1"/>
                        </a:buClr>
                        <a:buSzPts val="1100"/>
                        <a:buFont typeface="Arial"/>
                        <a:buNone/>
                      </a:pPr>
                      <a:r>
                        <a:rPr b="1" lang="en" sz="1100">
                          <a:solidFill>
                            <a:schemeClr val="dk1"/>
                          </a:solidFill>
                        </a:rPr>
                        <a:t>740-799</a:t>
                      </a:r>
                      <a:endParaRPr sz="1100">
                        <a:solidFill>
                          <a:schemeClr val="dk1"/>
                        </a:solidFill>
                      </a:endParaRPr>
                    </a:p>
                  </a:txBody>
                  <a:tcPr marT="91425" marB="91425" marR="91425" marL="91425">
                    <a:solidFill>
                      <a:schemeClr val="lt2"/>
                    </a:solidFill>
                  </a:tcPr>
                </a:tc>
                <a:tc>
                  <a:txBody>
                    <a:bodyPr/>
                    <a:lstStyle/>
                    <a:p>
                      <a:pPr indent="0" lvl="0" marL="0" rtl="0" algn="ctr">
                        <a:spcBef>
                          <a:spcPts val="0"/>
                        </a:spcBef>
                        <a:spcAft>
                          <a:spcPts val="0"/>
                        </a:spcAft>
                        <a:buClr>
                          <a:schemeClr val="dk1"/>
                        </a:buClr>
                        <a:buSzPts val="1100"/>
                        <a:buFont typeface="Arial"/>
                        <a:buNone/>
                      </a:pPr>
                      <a:r>
                        <a:rPr b="1" lang="en" sz="1100"/>
                        <a:t>VERY GOOD</a:t>
                      </a:r>
                      <a:endParaRPr sz="1100"/>
                    </a:p>
                  </a:txBody>
                  <a:tcPr marT="91425" marB="91425" marR="91425" marL="91425">
                    <a:solidFill>
                      <a:srgbClr val="E13C32"/>
                    </a:solidFill>
                  </a:tcPr>
                </a:tc>
              </a:tr>
              <a:tr h="381825">
                <a:tc>
                  <a:txBody>
                    <a:bodyPr/>
                    <a:lstStyle/>
                    <a:p>
                      <a:pPr indent="0" lvl="0" marL="0" rtl="0" algn="ctr">
                        <a:spcBef>
                          <a:spcPts val="0"/>
                        </a:spcBef>
                        <a:spcAft>
                          <a:spcPts val="0"/>
                        </a:spcAft>
                        <a:buClr>
                          <a:schemeClr val="dk1"/>
                        </a:buClr>
                        <a:buSzPts val="1100"/>
                        <a:buFont typeface="Arial"/>
                        <a:buNone/>
                      </a:pPr>
                      <a:r>
                        <a:rPr b="1" lang="en" sz="1100">
                          <a:solidFill>
                            <a:schemeClr val="dk1"/>
                          </a:solidFill>
                        </a:rPr>
                        <a:t>800+</a:t>
                      </a:r>
                      <a:endParaRPr sz="1100">
                        <a:solidFill>
                          <a:schemeClr val="dk1"/>
                        </a:solidFill>
                      </a:endParaRPr>
                    </a:p>
                  </a:txBody>
                  <a:tcPr marT="91425" marB="91425" marR="91425" marL="91425">
                    <a:solidFill>
                      <a:schemeClr val="lt2"/>
                    </a:solidFill>
                  </a:tcPr>
                </a:tc>
                <a:tc>
                  <a:txBody>
                    <a:bodyPr/>
                    <a:lstStyle/>
                    <a:p>
                      <a:pPr indent="0" lvl="0" marL="0" rtl="0" algn="ctr">
                        <a:spcBef>
                          <a:spcPts val="0"/>
                        </a:spcBef>
                        <a:spcAft>
                          <a:spcPts val="0"/>
                        </a:spcAft>
                        <a:buClr>
                          <a:schemeClr val="dk1"/>
                        </a:buClr>
                        <a:buSzPts val="1100"/>
                        <a:buFont typeface="Arial"/>
                        <a:buNone/>
                      </a:pPr>
                      <a:r>
                        <a:rPr b="1" lang="en" sz="1100"/>
                        <a:t>EXCELLENT</a:t>
                      </a:r>
                      <a:endParaRPr sz="1100"/>
                    </a:p>
                  </a:txBody>
                  <a:tcPr marT="91425" marB="91425" marR="91425" marL="91425">
                    <a:solidFill>
                      <a:srgbClr val="E13C32"/>
                    </a:solidFill>
                  </a:tcPr>
                </a:tc>
              </a:tr>
            </a:tbl>
          </a:graphicData>
        </a:graphic>
      </p:graphicFrame>
      <p:sp>
        <p:nvSpPr>
          <p:cNvPr id="740" name="Google Shape;740;p66"/>
          <p:cNvSpPr txBox="1"/>
          <p:nvPr>
            <p:ph idx="1" type="body"/>
          </p:nvPr>
        </p:nvSpPr>
        <p:spPr>
          <a:xfrm>
            <a:off x="4572000" y="924225"/>
            <a:ext cx="4280400" cy="3449100"/>
          </a:xfrm>
          <a:prstGeom prst="rect">
            <a:avLst/>
          </a:prstGeom>
        </p:spPr>
        <p:txBody>
          <a:bodyPr anchorCtr="0" anchor="t" bIns="0" lIns="0" spcFirstLastPara="1" rIns="0" wrap="square" tIns="0">
            <a:normAutofit lnSpcReduction="10000"/>
          </a:bodyPr>
          <a:lstStyle/>
          <a:p>
            <a:pPr indent="0" lvl="0" marL="0" rtl="0" algn="just">
              <a:spcBef>
                <a:spcPts val="0"/>
              </a:spcBef>
              <a:spcAft>
                <a:spcPts val="0"/>
              </a:spcAft>
              <a:buNone/>
            </a:pPr>
            <a:r>
              <a:rPr lang="en" sz="1207">
                <a:solidFill>
                  <a:schemeClr val="dk1"/>
                </a:solidFill>
              </a:rPr>
              <a:t>Higher Equifax score should suggest better payment behavior</a:t>
            </a:r>
            <a:endParaRPr sz="1207">
              <a:solidFill>
                <a:schemeClr val="dk1"/>
              </a:solidFill>
            </a:endParaRPr>
          </a:p>
          <a:p>
            <a:pPr indent="0" lvl="0" marL="0" rtl="0" algn="just">
              <a:lnSpc>
                <a:spcPct val="115000"/>
              </a:lnSpc>
              <a:spcBef>
                <a:spcPts val="200"/>
              </a:spcBef>
              <a:spcAft>
                <a:spcPts val="0"/>
              </a:spcAft>
              <a:buNone/>
            </a:pPr>
            <a:r>
              <a:rPr b="0" lang="en" sz="1200">
                <a:solidFill>
                  <a:schemeClr val="dk1"/>
                </a:solidFill>
              </a:rPr>
              <a:t>Our key assumption for exploring with the Equifax score is that individuals with a higher Equifax score should be a more motivated payer. By saying that, we expect individuals with higher Equifax scores to have </a:t>
            </a:r>
            <a:r>
              <a:rPr lang="en" sz="1200">
                <a:solidFill>
                  <a:schemeClr val="dk1"/>
                </a:solidFill>
              </a:rPr>
              <a:t>a higher probability of making payment (or, individuals making the payment should tend to have a higher score than individuals who don’t), to have a shorter delay in making payments, and to make a larger amount of payment.</a:t>
            </a:r>
            <a:endParaRPr sz="1200">
              <a:solidFill>
                <a:schemeClr val="dk1"/>
              </a:solidFill>
            </a:endParaRPr>
          </a:p>
          <a:p>
            <a:pPr indent="0" lvl="0" marL="0" rtl="0" algn="just">
              <a:lnSpc>
                <a:spcPct val="115000"/>
              </a:lnSpc>
              <a:spcBef>
                <a:spcPts val="200"/>
              </a:spcBef>
              <a:spcAft>
                <a:spcPts val="0"/>
              </a:spcAft>
              <a:buNone/>
            </a:pPr>
            <a:r>
              <a:t/>
            </a:r>
            <a:endParaRPr b="0" sz="1200">
              <a:solidFill>
                <a:schemeClr val="dk1"/>
              </a:solidFill>
            </a:endParaRPr>
          </a:p>
          <a:p>
            <a:pPr indent="0" lvl="0" marL="0" rtl="0" algn="just">
              <a:lnSpc>
                <a:spcPct val="115000"/>
              </a:lnSpc>
              <a:spcBef>
                <a:spcPts val="200"/>
              </a:spcBef>
              <a:spcAft>
                <a:spcPts val="0"/>
              </a:spcAft>
              <a:buNone/>
            </a:pPr>
            <a:r>
              <a:rPr b="0" lang="en" sz="1200">
                <a:solidFill>
                  <a:schemeClr val="dk1"/>
                </a:solidFill>
              </a:rPr>
              <a:t>To justify our assumptions, we first carried out EDA on the consolidated dataset, so as to visualize the pattern of the relationships between Equifax score and the variables we care about. If the pattern generally coincides with our assumption, we will then further carry out tests to quantify the relationship.</a:t>
            </a:r>
            <a:endParaRPr sz="1000">
              <a:solidFill>
                <a:srgbClr val="000000"/>
              </a:solidFill>
              <a:highlight>
                <a:schemeClr val="lt2"/>
              </a:highlight>
              <a:latin typeface="Times New Roman"/>
              <a:ea typeface="Times New Roman"/>
              <a:cs typeface="Times New Roman"/>
              <a:sym typeface="Times New Roman"/>
            </a:endParaRPr>
          </a:p>
          <a:p>
            <a:pPr indent="0" lvl="0" marL="0" rtl="0" algn="l">
              <a:lnSpc>
                <a:spcPct val="80000"/>
              </a:lnSpc>
              <a:spcBef>
                <a:spcPts val="0"/>
              </a:spcBef>
              <a:spcAft>
                <a:spcPts val="408"/>
              </a:spcAft>
              <a:buNone/>
            </a:pPr>
            <a:r>
              <a:t/>
            </a:r>
            <a:endParaRPr b="0" sz="1200">
              <a:solidFill>
                <a:schemeClr val="dk1"/>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4" name="Shape 744"/>
        <p:cNvGrpSpPr/>
        <p:nvPr/>
      </p:nvGrpSpPr>
      <p:grpSpPr>
        <a:xfrm>
          <a:off x="0" y="0"/>
          <a:ext cx="0" cy="0"/>
          <a:chOff x="0" y="0"/>
          <a:chExt cx="0" cy="0"/>
        </a:xfrm>
      </p:grpSpPr>
      <p:sp>
        <p:nvSpPr>
          <p:cNvPr id="745" name="Google Shape;745;p67"/>
          <p:cNvSpPr txBox="1"/>
          <p:nvPr>
            <p:ph type="title"/>
          </p:nvPr>
        </p:nvSpPr>
        <p:spPr>
          <a:xfrm>
            <a:off x="173036" y="335826"/>
            <a:ext cx="8357700" cy="274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Part 3: Predictive Model: Data EDA | </a:t>
            </a:r>
            <a:r>
              <a:rPr b="1" lang="en" sz="1353">
                <a:solidFill>
                  <a:schemeClr val="lt1"/>
                </a:solidFill>
              </a:rPr>
              <a:t>3.2 Equifax Score Data</a:t>
            </a:r>
            <a:endParaRPr/>
          </a:p>
        </p:txBody>
      </p:sp>
      <p:sp>
        <p:nvSpPr>
          <p:cNvPr id="746" name="Google Shape;746;p67"/>
          <p:cNvSpPr txBox="1"/>
          <p:nvPr>
            <p:ph idx="2" type="body"/>
          </p:nvPr>
        </p:nvSpPr>
        <p:spPr>
          <a:xfrm>
            <a:off x="173036" y="532809"/>
            <a:ext cx="8357700" cy="274500"/>
          </a:xfrm>
          <a:prstGeom prst="rect">
            <a:avLst/>
          </a:prstGeom>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 sz="1353"/>
              <a:t>3.2.2 Initial Exploration and Visualization</a:t>
            </a:r>
            <a:endParaRPr sz="1353"/>
          </a:p>
        </p:txBody>
      </p:sp>
      <p:sp>
        <p:nvSpPr>
          <p:cNvPr id="747" name="Google Shape;747;p67"/>
          <p:cNvSpPr txBox="1"/>
          <p:nvPr>
            <p:ph idx="1" type="body"/>
          </p:nvPr>
        </p:nvSpPr>
        <p:spPr>
          <a:xfrm>
            <a:off x="220075" y="807300"/>
            <a:ext cx="3899400" cy="274500"/>
          </a:xfrm>
          <a:prstGeom prst="rect">
            <a:avLst/>
          </a:prstGeom>
        </p:spPr>
        <p:txBody>
          <a:bodyPr anchorCtr="0" anchor="t" bIns="0" lIns="0" spcFirstLastPara="1" rIns="0" wrap="square" tIns="0">
            <a:normAutofit lnSpcReduction="20000"/>
          </a:bodyPr>
          <a:lstStyle/>
          <a:p>
            <a:pPr indent="0" lvl="0" marL="0" rtl="0" algn="ctr">
              <a:spcBef>
                <a:spcPts val="0"/>
              </a:spcBef>
              <a:spcAft>
                <a:spcPts val="0"/>
              </a:spcAft>
              <a:buNone/>
            </a:pPr>
            <a:r>
              <a:rPr lang="en" sz="1207">
                <a:solidFill>
                  <a:schemeClr val="dk1"/>
                </a:solidFill>
              </a:rPr>
              <a:t>Equifax Score vs ImportePesos</a:t>
            </a:r>
            <a:endParaRPr sz="1207">
              <a:solidFill>
                <a:schemeClr val="dk1"/>
              </a:solidFill>
            </a:endParaRPr>
          </a:p>
          <a:p>
            <a:pPr indent="0" lvl="0" marL="0" rtl="0" algn="just">
              <a:lnSpc>
                <a:spcPct val="80000"/>
              </a:lnSpc>
              <a:spcBef>
                <a:spcPts val="0"/>
              </a:spcBef>
              <a:spcAft>
                <a:spcPts val="408"/>
              </a:spcAft>
              <a:buNone/>
            </a:pPr>
            <a:r>
              <a:t/>
            </a:r>
            <a:endParaRPr b="0" sz="1207">
              <a:solidFill>
                <a:schemeClr val="dk1"/>
              </a:solidFill>
            </a:endParaRPr>
          </a:p>
        </p:txBody>
      </p:sp>
      <p:sp>
        <p:nvSpPr>
          <p:cNvPr id="748" name="Google Shape;748;p67"/>
          <p:cNvSpPr txBox="1"/>
          <p:nvPr>
            <p:ph idx="1" type="body"/>
          </p:nvPr>
        </p:nvSpPr>
        <p:spPr>
          <a:xfrm>
            <a:off x="4676100" y="807300"/>
            <a:ext cx="4280400" cy="274500"/>
          </a:xfrm>
          <a:prstGeom prst="rect">
            <a:avLst/>
          </a:prstGeom>
        </p:spPr>
        <p:txBody>
          <a:bodyPr anchorCtr="0" anchor="t" bIns="0" lIns="0" spcFirstLastPara="1" rIns="0" wrap="square" tIns="0">
            <a:normAutofit/>
          </a:bodyPr>
          <a:lstStyle/>
          <a:p>
            <a:pPr indent="0" lvl="0" marL="0" rtl="0" algn="ctr">
              <a:spcBef>
                <a:spcPts val="0"/>
              </a:spcBef>
              <a:spcAft>
                <a:spcPts val="0"/>
              </a:spcAft>
              <a:buNone/>
            </a:pPr>
            <a:r>
              <a:rPr lang="en" sz="1207">
                <a:solidFill>
                  <a:schemeClr val="dk1"/>
                </a:solidFill>
              </a:rPr>
              <a:t>Equifax Score vs DiasCompensacion</a:t>
            </a:r>
            <a:endParaRPr b="0" sz="1200">
              <a:solidFill>
                <a:schemeClr val="dk1"/>
              </a:solidFill>
            </a:endParaRPr>
          </a:p>
        </p:txBody>
      </p:sp>
      <p:sp>
        <p:nvSpPr>
          <p:cNvPr id="749" name="Google Shape;749;p67"/>
          <p:cNvSpPr txBox="1"/>
          <p:nvPr>
            <p:ph idx="1" type="body"/>
          </p:nvPr>
        </p:nvSpPr>
        <p:spPr>
          <a:xfrm>
            <a:off x="173025" y="3933050"/>
            <a:ext cx="4280400" cy="685200"/>
          </a:xfrm>
          <a:prstGeom prst="rect">
            <a:avLst/>
          </a:prstGeom>
        </p:spPr>
        <p:txBody>
          <a:bodyPr anchorCtr="0" anchor="t" bIns="0" lIns="0" spcFirstLastPara="1" rIns="0" wrap="square" tIns="0">
            <a:noAutofit/>
          </a:bodyPr>
          <a:lstStyle/>
          <a:p>
            <a:pPr indent="0" lvl="0" marL="0" rtl="0" algn="just">
              <a:lnSpc>
                <a:spcPct val="115000"/>
              </a:lnSpc>
              <a:spcBef>
                <a:spcPts val="200"/>
              </a:spcBef>
              <a:spcAft>
                <a:spcPts val="0"/>
              </a:spcAft>
              <a:buNone/>
            </a:pPr>
            <a:r>
              <a:rPr b="0" lang="en" sz="1200">
                <a:solidFill>
                  <a:schemeClr val="dk1"/>
                </a:solidFill>
              </a:rPr>
              <a:t>ImportePesos is the variable recording the transaction amount. Unlike what we have expected, the relationship between the ImportePesos and the Equifax Score doesn’t seem to be significant.</a:t>
            </a:r>
            <a:endParaRPr b="1" sz="1200">
              <a:solidFill>
                <a:srgbClr val="000000"/>
              </a:solidFill>
              <a:highlight>
                <a:srgbClr val="FFFFFF"/>
              </a:highlight>
              <a:latin typeface="Times New Roman"/>
              <a:ea typeface="Times New Roman"/>
              <a:cs typeface="Times New Roman"/>
              <a:sym typeface="Times New Roman"/>
            </a:endParaRPr>
          </a:p>
        </p:txBody>
      </p:sp>
      <p:sp>
        <p:nvSpPr>
          <p:cNvPr id="750" name="Google Shape;750;p67"/>
          <p:cNvSpPr txBox="1"/>
          <p:nvPr>
            <p:ph idx="1" type="body"/>
          </p:nvPr>
        </p:nvSpPr>
        <p:spPr>
          <a:xfrm>
            <a:off x="4808700" y="3933050"/>
            <a:ext cx="4147800" cy="897900"/>
          </a:xfrm>
          <a:prstGeom prst="rect">
            <a:avLst/>
          </a:prstGeom>
        </p:spPr>
        <p:txBody>
          <a:bodyPr anchorCtr="0" anchor="t" bIns="0" lIns="0" spcFirstLastPara="1" rIns="0" wrap="square" tIns="0">
            <a:noAutofit/>
          </a:bodyPr>
          <a:lstStyle/>
          <a:p>
            <a:pPr indent="0" lvl="0" marL="0" rtl="0" algn="just">
              <a:lnSpc>
                <a:spcPct val="115000"/>
              </a:lnSpc>
              <a:spcBef>
                <a:spcPts val="200"/>
              </a:spcBef>
              <a:spcAft>
                <a:spcPts val="0"/>
              </a:spcAft>
              <a:buNone/>
            </a:pPr>
            <a:r>
              <a:rPr b="0" lang="en" sz="1200">
                <a:solidFill>
                  <a:schemeClr val="dk1"/>
                </a:solidFill>
              </a:rPr>
              <a:t>DiasCompensacion is the variable showing the difference between the due date and the payment date. As shown in the graph, there isn’t a significant relationship, and for each Equifax score, the DiasCompensacion has shown a similar pattern.</a:t>
            </a:r>
            <a:endParaRPr sz="1200">
              <a:solidFill>
                <a:srgbClr val="000000"/>
              </a:solidFill>
              <a:highlight>
                <a:srgbClr val="FFFFFF"/>
              </a:highlight>
              <a:latin typeface="Times New Roman"/>
              <a:ea typeface="Times New Roman"/>
              <a:cs typeface="Times New Roman"/>
              <a:sym typeface="Times New Roman"/>
            </a:endParaRPr>
          </a:p>
        </p:txBody>
      </p:sp>
      <p:pic>
        <p:nvPicPr>
          <p:cNvPr id="751" name="Google Shape;751;p67"/>
          <p:cNvPicPr preferRelativeResize="0"/>
          <p:nvPr/>
        </p:nvPicPr>
        <p:blipFill>
          <a:blip r:embed="rId4">
            <a:alphaModFix/>
          </a:blip>
          <a:stretch>
            <a:fillRect/>
          </a:stretch>
        </p:blipFill>
        <p:spPr>
          <a:xfrm>
            <a:off x="4692944" y="1081200"/>
            <a:ext cx="4217930" cy="2656501"/>
          </a:xfrm>
          <a:prstGeom prst="rect">
            <a:avLst/>
          </a:prstGeom>
          <a:noFill/>
          <a:ln>
            <a:noFill/>
          </a:ln>
        </p:spPr>
      </p:pic>
      <p:pic>
        <p:nvPicPr>
          <p:cNvPr id="752" name="Google Shape;752;p67"/>
          <p:cNvPicPr preferRelativeResize="0"/>
          <p:nvPr/>
        </p:nvPicPr>
        <p:blipFill>
          <a:blip r:embed="rId5">
            <a:alphaModFix/>
          </a:blip>
          <a:stretch>
            <a:fillRect/>
          </a:stretch>
        </p:blipFill>
        <p:spPr>
          <a:xfrm>
            <a:off x="50850" y="1096950"/>
            <a:ext cx="4384500" cy="2656494"/>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6" name="Shape 756"/>
        <p:cNvGrpSpPr/>
        <p:nvPr/>
      </p:nvGrpSpPr>
      <p:grpSpPr>
        <a:xfrm>
          <a:off x="0" y="0"/>
          <a:ext cx="0" cy="0"/>
          <a:chOff x="0" y="0"/>
          <a:chExt cx="0" cy="0"/>
        </a:xfrm>
      </p:grpSpPr>
      <p:sp>
        <p:nvSpPr>
          <p:cNvPr id="757" name="Google Shape;757;p68"/>
          <p:cNvSpPr txBox="1"/>
          <p:nvPr>
            <p:ph type="title"/>
          </p:nvPr>
        </p:nvSpPr>
        <p:spPr>
          <a:xfrm>
            <a:off x="173036" y="335826"/>
            <a:ext cx="8357700" cy="274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Part 3: Predictive Model: Data EDA | </a:t>
            </a:r>
            <a:r>
              <a:rPr b="1" lang="en" sz="1353">
                <a:solidFill>
                  <a:schemeClr val="lt1"/>
                </a:solidFill>
              </a:rPr>
              <a:t>3.2 Equifax Score Data</a:t>
            </a:r>
            <a:endParaRPr/>
          </a:p>
        </p:txBody>
      </p:sp>
      <p:sp>
        <p:nvSpPr>
          <p:cNvPr id="758" name="Google Shape;758;p68"/>
          <p:cNvSpPr txBox="1"/>
          <p:nvPr>
            <p:ph idx="2" type="body"/>
          </p:nvPr>
        </p:nvSpPr>
        <p:spPr>
          <a:xfrm>
            <a:off x="173036" y="532809"/>
            <a:ext cx="8357700" cy="274500"/>
          </a:xfrm>
          <a:prstGeom prst="rect">
            <a:avLst/>
          </a:prstGeom>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 sz="1353"/>
              <a:t>3.2.2 Initial Exploration and Visualization </a:t>
            </a:r>
            <a:endParaRPr sz="1353"/>
          </a:p>
        </p:txBody>
      </p:sp>
      <p:sp>
        <p:nvSpPr>
          <p:cNvPr id="759" name="Google Shape;759;p68"/>
          <p:cNvSpPr txBox="1"/>
          <p:nvPr>
            <p:ph idx="1" type="body"/>
          </p:nvPr>
        </p:nvSpPr>
        <p:spPr>
          <a:xfrm>
            <a:off x="433700" y="864825"/>
            <a:ext cx="4280400" cy="346800"/>
          </a:xfrm>
          <a:prstGeom prst="rect">
            <a:avLst/>
          </a:prstGeom>
        </p:spPr>
        <p:txBody>
          <a:bodyPr anchorCtr="0" anchor="t" bIns="0" lIns="0" spcFirstLastPara="1" rIns="0" wrap="square" tIns="0">
            <a:normAutofit/>
          </a:bodyPr>
          <a:lstStyle/>
          <a:p>
            <a:pPr indent="0" lvl="0" marL="0" rtl="0" algn="ctr">
              <a:spcBef>
                <a:spcPts val="0"/>
              </a:spcBef>
              <a:spcAft>
                <a:spcPts val="0"/>
              </a:spcAft>
              <a:buNone/>
            </a:pPr>
            <a:r>
              <a:rPr lang="en" sz="1207">
                <a:solidFill>
                  <a:schemeClr val="dk1"/>
                </a:solidFill>
              </a:rPr>
              <a:t>Equifax Score vs Status Compensacion</a:t>
            </a:r>
            <a:endParaRPr b="0" sz="1207">
              <a:solidFill>
                <a:schemeClr val="dk1"/>
              </a:solidFill>
            </a:endParaRPr>
          </a:p>
        </p:txBody>
      </p:sp>
      <p:sp>
        <p:nvSpPr>
          <p:cNvPr id="760" name="Google Shape;760;p68"/>
          <p:cNvSpPr txBox="1"/>
          <p:nvPr>
            <p:ph idx="1" type="body"/>
          </p:nvPr>
        </p:nvSpPr>
        <p:spPr>
          <a:xfrm>
            <a:off x="4863600" y="852950"/>
            <a:ext cx="4280400" cy="274500"/>
          </a:xfrm>
          <a:prstGeom prst="rect">
            <a:avLst/>
          </a:prstGeom>
        </p:spPr>
        <p:txBody>
          <a:bodyPr anchorCtr="0" anchor="t" bIns="0" lIns="0" spcFirstLastPara="1" rIns="0" wrap="square" tIns="0">
            <a:normAutofit/>
          </a:bodyPr>
          <a:lstStyle/>
          <a:p>
            <a:pPr indent="0" lvl="0" marL="0" rtl="0" algn="ctr">
              <a:spcBef>
                <a:spcPts val="0"/>
              </a:spcBef>
              <a:spcAft>
                <a:spcPts val="0"/>
              </a:spcAft>
              <a:buNone/>
            </a:pPr>
            <a:r>
              <a:rPr lang="en" sz="1207">
                <a:solidFill>
                  <a:schemeClr val="dk1"/>
                </a:solidFill>
              </a:rPr>
              <a:t>Natural Individuals</a:t>
            </a:r>
            <a:endParaRPr b="0" sz="1200">
              <a:solidFill>
                <a:schemeClr val="dk1"/>
              </a:solidFill>
            </a:endParaRPr>
          </a:p>
        </p:txBody>
      </p:sp>
      <p:sp>
        <p:nvSpPr>
          <p:cNvPr id="761" name="Google Shape;761;p68"/>
          <p:cNvSpPr txBox="1"/>
          <p:nvPr>
            <p:ph idx="1" type="body"/>
          </p:nvPr>
        </p:nvSpPr>
        <p:spPr>
          <a:xfrm>
            <a:off x="190100" y="3608450"/>
            <a:ext cx="4767600" cy="1175100"/>
          </a:xfrm>
          <a:prstGeom prst="rect">
            <a:avLst/>
          </a:prstGeom>
          <a:noFill/>
        </p:spPr>
        <p:txBody>
          <a:bodyPr anchorCtr="0" anchor="t" bIns="0" lIns="0" spcFirstLastPara="1" rIns="0" wrap="square" tIns="0">
            <a:noAutofit/>
          </a:bodyPr>
          <a:lstStyle/>
          <a:p>
            <a:pPr indent="0" lvl="0" marL="0" rtl="0" algn="just">
              <a:lnSpc>
                <a:spcPct val="115000"/>
              </a:lnSpc>
              <a:spcBef>
                <a:spcPts val="200"/>
              </a:spcBef>
              <a:spcAft>
                <a:spcPts val="0"/>
              </a:spcAft>
              <a:buNone/>
            </a:pPr>
            <a:r>
              <a:rPr b="0" lang="en" sz="1100">
                <a:solidFill>
                  <a:srgbClr val="000000"/>
                </a:solidFill>
                <a:highlight>
                  <a:srgbClr val="FFFFFF"/>
                </a:highlight>
              </a:rPr>
              <a:t>Status Compensacion is the variable recording the payment status, which includes Pagada(paid), Impaga(unpaid), and Castigado(unpaid write-off). From the boxplot, we can tell that the Pagada group has an apparently higher median than other two groups, and the range is generally higher as well. Taking a closer look into the group mean, we noticed that the Pagada group has a significantly higher average Equifax score than the other two groups. </a:t>
            </a:r>
            <a:endParaRPr b="0" sz="1100">
              <a:solidFill>
                <a:srgbClr val="000000"/>
              </a:solidFill>
              <a:highlight>
                <a:srgbClr val="FFFFFF"/>
              </a:highlight>
            </a:endParaRPr>
          </a:p>
        </p:txBody>
      </p:sp>
      <p:sp>
        <p:nvSpPr>
          <p:cNvPr id="762" name="Google Shape;762;p68"/>
          <p:cNvSpPr txBox="1"/>
          <p:nvPr>
            <p:ph idx="1" type="body"/>
          </p:nvPr>
        </p:nvSpPr>
        <p:spPr>
          <a:xfrm>
            <a:off x="4863600" y="2929575"/>
            <a:ext cx="4280400" cy="274500"/>
          </a:xfrm>
          <a:prstGeom prst="rect">
            <a:avLst/>
          </a:prstGeom>
        </p:spPr>
        <p:txBody>
          <a:bodyPr anchorCtr="0" anchor="t" bIns="0" lIns="0" spcFirstLastPara="1" rIns="0" wrap="square" tIns="0">
            <a:normAutofit/>
          </a:bodyPr>
          <a:lstStyle/>
          <a:p>
            <a:pPr indent="0" lvl="0" marL="0" rtl="0" algn="ctr">
              <a:spcBef>
                <a:spcPts val="0"/>
              </a:spcBef>
              <a:spcAft>
                <a:spcPts val="0"/>
              </a:spcAft>
              <a:buNone/>
            </a:pPr>
            <a:r>
              <a:rPr lang="en" sz="1207">
                <a:solidFill>
                  <a:schemeClr val="dk1"/>
                </a:solidFill>
              </a:rPr>
              <a:t>Legal </a:t>
            </a:r>
            <a:r>
              <a:rPr lang="en" sz="1207">
                <a:solidFill>
                  <a:schemeClr val="dk1"/>
                </a:solidFill>
              </a:rPr>
              <a:t>Individuals</a:t>
            </a:r>
            <a:endParaRPr b="0" sz="1200">
              <a:solidFill>
                <a:schemeClr val="dk1"/>
              </a:solidFill>
            </a:endParaRPr>
          </a:p>
        </p:txBody>
      </p:sp>
      <p:pic>
        <p:nvPicPr>
          <p:cNvPr id="763" name="Google Shape;763;p68"/>
          <p:cNvPicPr preferRelativeResize="0"/>
          <p:nvPr/>
        </p:nvPicPr>
        <p:blipFill>
          <a:blip r:embed="rId3">
            <a:alphaModFix/>
          </a:blip>
          <a:stretch>
            <a:fillRect/>
          </a:stretch>
        </p:blipFill>
        <p:spPr>
          <a:xfrm>
            <a:off x="173050" y="1127450"/>
            <a:ext cx="2453950" cy="2363950"/>
          </a:xfrm>
          <a:prstGeom prst="rect">
            <a:avLst/>
          </a:prstGeom>
          <a:noFill/>
          <a:ln>
            <a:noFill/>
          </a:ln>
        </p:spPr>
      </p:pic>
      <p:pic>
        <p:nvPicPr>
          <p:cNvPr id="764" name="Google Shape;764;p68"/>
          <p:cNvPicPr preferRelativeResize="0"/>
          <p:nvPr/>
        </p:nvPicPr>
        <p:blipFill>
          <a:blip r:embed="rId4">
            <a:alphaModFix/>
          </a:blip>
          <a:stretch>
            <a:fillRect/>
          </a:stretch>
        </p:blipFill>
        <p:spPr>
          <a:xfrm>
            <a:off x="2956424" y="1883750"/>
            <a:ext cx="1888514" cy="731600"/>
          </a:xfrm>
          <a:prstGeom prst="rect">
            <a:avLst/>
          </a:prstGeom>
          <a:noFill/>
          <a:ln>
            <a:noFill/>
          </a:ln>
        </p:spPr>
      </p:pic>
      <p:pic>
        <p:nvPicPr>
          <p:cNvPr id="765" name="Google Shape;765;p68"/>
          <p:cNvPicPr preferRelativeResize="0"/>
          <p:nvPr/>
        </p:nvPicPr>
        <p:blipFill>
          <a:blip r:embed="rId5">
            <a:alphaModFix/>
          </a:blip>
          <a:stretch>
            <a:fillRect/>
          </a:stretch>
        </p:blipFill>
        <p:spPr>
          <a:xfrm>
            <a:off x="5174340" y="1074625"/>
            <a:ext cx="1690664" cy="1685000"/>
          </a:xfrm>
          <a:prstGeom prst="rect">
            <a:avLst/>
          </a:prstGeom>
          <a:noFill/>
          <a:ln>
            <a:noFill/>
          </a:ln>
        </p:spPr>
      </p:pic>
      <p:pic>
        <p:nvPicPr>
          <p:cNvPr id="766" name="Google Shape;766;p68"/>
          <p:cNvPicPr preferRelativeResize="0"/>
          <p:nvPr/>
        </p:nvPicPr>
        <p:blipFill>
          <a:blip r:embed="rId6">
            <a:alphaModFix/>
          </a:blip>
          <a:stretch>
            <a:fillRect/>
          </a:stretch>
        </p:blipFill>
        <p:spPr>
          <a:xfrm>
            <a:off x="7325250" y="1571034"/>
            <a:ext cx="1449459" cy="594825"/>
          </a:xfrm>
          <a:prstGeom prst="rect">
            <a:avLst/>
          </a:prstGeom>
          <a:noFill/>
          <a:ln>
            <a:noFill/>
          </a:ln>
        </p:spPr>
      </p:pic>
      <p:pic>
        <p:nvPicPr>
          <p:cNvPr id="767" name="Google Shape;767;p68"/>
          <p:cNvPicPr preferRelativeResize="0"/>
          <p:nvPr/>
        </p:nvPicPr>
        <p:blipFill>
          <a:blip r:embed="rId7">
            <a:alphaModFix/>
          </a:blip>
          <a:stretch>
            <a:fillRect/>
          </a:stretch>
        </p:blipFill>
        <p:spPr>
          <a:xfrm>
            <a:off x="5148825" y="3223900"/>
            <a:ext cx="1741712" cy="1685000"/>
          </a:xfrm>
          <a:prstGeom prst="rect">
            <a:avLst/>
          </a:prstGeom>
          <a:noFill/>
          <a:ln>
            <a:noFill/>
          </a:ln>
        </p:spPr>
      </p:pic>
      <p:pic>
        <p:nvPicPr>
          <p:cNvPr id="768" name="Google Shape;768;p68"/>
          <p:cNvPicPr preferRelativeResize="0"/>
          <p:nvPr/>
        </p:nvPicPr>
        <p:blipFill>
          <a:blip r:embed="rId8">
            <a:alphaModFix/>
          </a:blip>
          <a:stretch>
            <a:fillRect/>
          </a:stretch>
        </p:blipFill>
        <p:spPr>
          <a:xfrm>
            <a:off x="7325250" y="3677411"/>
            <a:ext cx="1449450" cy="582489"/>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2" name="Shape 772"/>
        <p:cNvGrpSpPr/>
        <p:nvPr/>
      </p:nvGrpSpPr>
      <p:grpSpPr>
        <a:xfrm>
          <a:off x="0" y="0"/>
          <a:ext cx="0" cy="0"/>
          <a:chOff x="0" y="0"/>
          <a:chExt cx="0" cy="0"/>
        </a:xfrm>
      </p:grpSpPr>
      <p:sp>
        <p:nvSpPr>
          <p:cNvPr id="773" name="Google Shape;773;p69"/>
          <p:cNvSpPr txBox="1"/>
          <p:nvPr>
            <p:ph type="title"/>
          </p:nvPr>
        </p:nvSpPr>
        <p:spPr>
          <a:xfrm>
            <a:off x="173036" y="335826"/>
            <a:ext cx="8357700" cy="274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Part 3: Predictive Model: Data EDA | </a:t>
            </a:r>
            <a:r>
              <a:rPr b="1" lang="en" sz="1353">
                <a:solidFill>
                  <a:schemeClr val="lt1"/>
                </a:solidFill>
              </a:rPr>
              <a:t>3.2 Equifax Score Data</a:t>
            </a:r>
            <a:endParaRPr/>
          </a:p>
        </p:txBody>
      </p:sp>
      <p:sp>
        <p:nvSpPr>
          <p:cNvPr id="774" name="Google Shape;774;p69"/>
          <p:cNvSpPr txBox="1"/>
          <p:nvPr>
            <p:ph idx="2" type="body"/>
          </p:nvPr>
        </p:nvSpPr>
        <p:spPr>
          <a:xfrm>
            <a:off x="173036" y="532809"/>
            <a:ext cx="8357700" cy="274500"/>
          </a:xfrm>
          <a:prstGeom prst="rect">
            <a:avLst/>
          </a:prstGeom>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 sz="1353"/>
              <a:t>3.2.3 Quantitative Analysis on Equifax Score vs Status Compensacion </a:t>
            </a:r>
            <a:endParaRPr sz="1353"/>
          </a:p>
        </p:txBody>
      </p:sp>
      <p:sp>
        <p:nvSpPr>
          <p:cNvPr id="775" name="Google Shape;775;p69"/>
          <p:cNvSpPr txBox="1"/>
          <p:nvPr>
            <p:ph idx="1" type="body"/>
          </p:nvPr>
        </p:nvSpPr>
        <p:spPr>
          <a:xfrm>
            <a:off x="108700" y="3477988"/>
            <a:ext cx="836700" cy="7365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t/>
            </a:r>
            <a:endParaRPr sz="1207">
              <a:solidFill>
                <a:schemeClr val="dk1"/>
              </a:solidFill>
            </a:endParaRPr>
          </a:p>
          <a:p>
            <a:pPr indent="0" lvl="0" marL="0" rtl="0" algn="l">
              <a:spcBef>
                <a:spcPts val="0"/>
              </a:spcBef>
              <a:spcAft>
                <a:spcPts val="0"/>
              </a:spcAft>
              <a:buNone/>
            </a:pPr>
            <a:r>
              <a:rPr lang="en" sz="1207">
                <a:solidFill>
                  <a:schemeClr val="dk1"/>
                </a:solidFill>
              </a:rPr>
              <a:t>Random </a:t>
            </a:r>
            <a:endParaRPr sz="1207">
              <a:solidFill>
                <a:schemeClr val="dk1"/>
              </a:solidFill>
            </a:endParaRPr>
          </a:p>
          <a:p>
            <a:pPr indent="0" lvl="0" marL="0" rtl="0" algn="l">
              <a:spcBef>
                <a:spcPts val="0"/>
              </a:spcBef>
              <a:spcAft>
                <a:spcPts val="0"/>
              </a:spcAft>
              <a:buNone/>
            </a:pPr>
            <a:r>
              <a:rPr lang="en" sz="1207">
                <a:solidFill>
                  <a:schemeClr val="dk1"/>
                </a:solidFill>
              </a:rPr>
              <a:t>Forest </a:t>
            </a:r>
            <a:endParaRPr sz="1207">
              <a:solidFill>
                <a:schemeClr val="dk1"/>
              </a:solidFill>
            </a:endParaRPr>
          </a:p>
          <a:p>
            <a:pPr indent="0" lvl="0" marL="0" rtl="0" algn="l">
              <a:spcBef>
                <a:spcPts val="0"/>
              </a:spcBef>
              <a:spcAft>
                <a:spcPts val="0"/>
              </a:spcAft>
              <a:buNone/>
            </a:pPr>
            <a:r>
              <a:rPr lang="en" sz="1207">
                <a:solidFill>
                  <a:schemeClr val="dk1"/>
                </a:solidFill>
              </a:rPr>
              <a:t>Classifier</a:t>
            </a:r>
            <a:endParaRPr b="0" sz="1207">
              <a:solidFill>
                <a:schemeClr val="dk1"/>
              </a:solidFill>
            </a:endParaRPr>
          </a:p>
        </p:txBody>
      </p:sp>
      <p:pic>
        <p:nvPicPr>
          <p:cNvPr id="776" name="Google Shape;776;p69"/>
          <p:cNvPicPr preferRelativeResize="0"/>
          <p:nvPr/>
        </p:nvPicPr>
        <p:blipFill>
          <a:blip r:embed="rId4">
            <a:alphaModFix/>
          </a:blip>
          <a:stretch>
            <a:fillRect/>
          </a:stretch>
        </p:blipFill>
        <p:spPr>
          <a:xfrm>
            <a:off x="1009650" y="3197650"/>
            <a:ext cx="3714175" cy="1525225"/>
          </a:xfrm>
          <a:prstGeom prst="rect">
            <a:avLst/>
          </a:prstGeom>
          <a:noFill/>
          <a:ln>
            <a:noFill/>
          </a:ln>
        </p:spPr>
      </p:pic>
      <p:pic>
        <p:nvPicPr>
          <p:cNvPr id="777" name="Google Shape;777;p69"/>
          <p:cNvPicPr preferRelativeResize="0"/>
          <p:nvPr/>
        </p:nvPicPr>
        <p:blipFill>
          <a:blip r:embed="rId5">
            <a:alphaModFix/>
          </a:blip>
          <a:stretch>
            <a:fillRect/>
          </a:stretch>
        </p:blipFill>
        <p:spPr>
          <a:xfrm>
            <a:off x="1066775" y="904112"/>
            <a:ext cx="5932175" cy="1999750"/>
          </a:xfrm>
          <a:prstGeom prst="rect">
            <a:avLst/>
          </a:prstGeom>
          <a:noFill/>
          <a:ln>
            <a:noFill/>
          </a:ln>
        </p:spPr>
      </p:pic>
      <p:sp>
        <p:nvSpPr>
          <p:cNvPr id="778" name="Google Shape;778;p69"/>
          <p:cNvSpPr txBox="1"/>
          <p:nvPr>
            <p:ph idx="1" type="body"/>
          </p:nvPr>
        </p:nvSpPr>
        <p:spPr>
          <a:xfrm>
            <a:off x="108700" y="1466475"/>
            <a:ext cx="836700" cy="7365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t/>
            </a:r>
            <a:endParaRPr sz="1207">
              <a:solidFill>
                <a:schemeClr val="dk1"/>
              </a:solidFill>
            </a:endParaRPr>
          </a:p>
          <a:p>
            <a:pPr indent="0" lvl="0" marL="0" rtl="0" algn="l">
              <a:spcBef>
                <a:spcPts val="0"/>
              </a:spcBef>
              <a:spcAft>
                <a:spcPts val="0"/>
              </a:spcAft>
              <a:buNone/>
            </a:pPr>
            <a:r>
              <a:rPr lang="en" sz="1207">
                <a:solidFill>
                  <a:schemeClr val="dk1"/>
                </a:solidFill>
              </a:rPr>
              <a:t>Decision</a:t>
            </a:r>
            <a:endParaRPr sz="1207">
              <a:solidFill>
                <a:schemeClr val="dk1"/>
              </a:solidFill>
            </a:endParaRPr>
          </a:p>
          <a:p>
            <a:pPr indent="0" lvl="0" marL="0" rtl="0" algn="l">
              <a:spcBef>
                <a:spcPts val="0"/>
              </a:spcBef>
              <a:spcAft>
                <a:spcPts val="0"/>
              </a:spcAft>
              <a:buNone/>
            </a:pPr>
            <a:r>
              <a:rPr lang="en" sz="1207">
                <a:solidFill>
                  <a:schemeClr val="dk1"/>
                </a:solidFill>
              </a:rPr>
              <a:t>Tree</a:t>
            </a:r>
            <a:endParaRPr sz="1207">
              <a:solidFill>
                <a:schemeClr val="dk1"/>
              </a:solidFill>
            </a:endParaRPr>
          </a:p>
          <a:p>
            <a:pPr indent="0" lvl="0" marL="0" rtl="0" algn="l">
              <a:spcBef>
                <a:spcPts val="0"/>
              </a:spcBef>
              <a:spcAft>
                <a:spcPts val="0"/>
              </a:spcAft>
              <a:buNone/>
            </a:pPr>
            <a:r>
              <a:rPr lang="en" sz="1207">
                <a:solidFill>
                  <a:schemeClr val="dk1"/>
                </a:solidFill>
              </a:rPr>
              <a:t>Classifier</a:t>
            </a:r>
            <a:endParaRPr b="0" sz="1207">
              <a:solidFill>
                <a:schemeClr val="dk1"/>
              </a:solidFill>
            </a:endParaRPr>
          </a:p>
        </p:txBody>
      </p:sp>
      <p:pic>
        <p:nvPicPr>
          <p:cNvPr id="779" name="Google Shape;779;p69"/>
          <p:cNvPicPr preferRelativeResize="0"/>
          <p:nvPr/>
        </p:nvPicPr>
        <p:blipFill>
          <a:blip r:embed="rId6">
            <a:alphaModFix/>
          </a:blip>
          <a:stretch>
            <a:fillRect/>
          </a:stretch>
        </p:blipFill>
        <p:spPr>
          <a:xfrm>
            <a:off x="7120325" y="1535741"/>
            <a:ext cx="1872996" cy="736500"/>
          </a:xfrm>
          <a:prstGeom prst="rect">
            <a:avLst/>
          </a:prstGeom>
          <a:noFill/>
          <a:ln>
            <a:noFill/>
          </a:ln>
        </p:spPr>
      </p:pic>
      <p:sp>
        <p:nvSpPr>
          <p:cNvPr id="780" name="Google Shape;780;p69"/>
          <p:cNvSpPr txBox="1"/>
          <p:nvPr>
            <p:ph idx="1" type="body"/>
          </p:nvPr>
        </p:nvSpPr>
        <p:spPr>
          <a:xfrm>
            <a:off x="5115825" y="3215513"/>
            <a:ext cx="3877500" cy="1489500"/>
          </a:xfrm>
          <a:prstGeom prst="rect">
            <a:avLst/>
          </a:prstGeom>
          <a:noFill/>
        </p:spPr>
        <p:txBody>
          <a:bodyPr anchorCtr="0" anchor="t" bIns="0" lIns="0" spcFirstLastPara="1" rIns="0" wrap="square" tIns="0">
            <a:noAutofit/>
          </a:bodyPr>
          <a:lstStyle/>
          <a:p>
            <a:pPr indent="0" lvl="0" marL="0" rtl="0" algn="just">
              <a:lnSpc>
                <a:spcPct val="115000"/>
              </a:lnSpc>
              <a:spcBef>
                <a:spcPts val="200"/>
              </a:spcBef>
              <a:spcAft>
                <a:spcPts val="0"/>
              </a:spcAft>
              <a:buNone/>
            </a:pPr>
            <a:r>
              <a:rPr b="0" lang="en" sz="1100">
                <a:solidFill>
                  <a:srgbClr val="000000"/>
                </a:solidFill>
                <a:highlight>
                  <a:srgbClr val="FFFFFF"/>
                </a:highlight>
              </a:rPr>
              <a:t>Given that the Status Compensacion is a categorical variable and has more two categories, here we consider to use the tree decision models to quantitatively explore the relationship between Equifax Score and Status Compensacion. As shown, the accuracy scores for both decision tree and random forest are </a:t>
            </a:r>
            <a:r>
              <a:rPr b="0" lang="en" sz="1100">
                <a:solidFill>
                  <a:srgbClr val="000000"/>
                </a:solidFill>
                <a:highlight>
                  <a:srgbClr val="FFFFFF"/>
                </a:highlight>
              </a:rPr>
              <a:t>around</a:t>
            </a:r>
            <a:r>
              <a:rPr b="0" lang="en" sz="1100">
                <a:solidFill>
                  <a:srgbClr val="000000"/>
                </a:solidFill>
                <a:highlight>
                  <a:srgbClr val="FFFFFF"/>
                </a:highlight>
              </a:rPr>
              <a:t> 0.88, suggesting that the relationship does not only exist, but is strong and useful for predicting payment behavior.</a:t>
            </a:r>
            <a:endParaRPr b="0" sz="1100">
              <a:solidFill>
                <a:srgbClr val="000000"/>
              </a:solidFill>
              <a:highlight>
                <a:srgbClr val="FFFFFF"/>
              </a:highligh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2" name="Shape 532"/>
        <p:cNvGrpSpPr/>
        <p:nvPr/>
      </p:nvGrpSpPr>
      <p:grpSpPr>
        <a:xfrm>
          <a:off x="0" y="0"/>
          <a:ext cx="0" cy="0"/>
          <a:chOff x="0" y="0"/>
          <a:chExt cx="0" cy="0"/>
        </a:xfrm>
      </p:grpSpPr>
      <p:sp>
        <p:nvSpPr>
          <p:cNvPr id="533" name="Google Shape;533;p49"/>
          <p:cNvSpPr txBox="1"/>
          <p:nvPr>
            <p:ph idx="1" type="body"/>
          </p:nvPr>
        </p:nvSpPr>
        <p:spPr>
          <a:xfrm>
            <a:off x="167250" y="602500"/>
            <a:ext cx="8809500" cy="274500"/>
          </a:xfrm>
          <a:prstGeom prst="rect">
            <a:avLst/>
          </a:prstGeom>
        </p:spPr>
        <p:txBody>
          <a:bodyPr anchorCtr="0" anchor="t" bIns="0" lIns="0" spcFirstLastPara="1" rIns="0" wrap="square" tIns="0">
            <a:normAutofit/>
          </a:bodyPr>
          <a:lstStyle/>
          <a:p>
            <a:pPr indent="0" lvl="0" marL="0" rtl="0" algn="l">
              <a:spcBef>
                <a:spcPts val="0"/>
              </a:spcBef>
              <a:spcAft>
                <a:spcPts val="408"/>
              </a:spcAft>
              <a:buNone/>
            </a:pPr>
            <a:r>
              <a:rPr lang="en" sz="1200">
                <a:solidFill>
                  <a:schemeClr val="dk1"/>
                </a:solidFill>
              </a:rPr>
              <a:t>1.1 Project Background</a:t>
            </a:r>
            <a:endParaRPr b="0" sz="1200"/>
          </a:p>
        </p:txBody>
      </p:sp>
      <p:sp>
        <p:nvSpPr>
          <p:cNvPr id="534" name="Google Shape;534;p49"/>
          <p:cNvSpPr txBox="1"/>
          <p:nvPr>
            <p:ph type="title"/>
          </p:nvPr>
        </p:nvSpPr>
        <p:spPr>
          <a:xfrm>
            <a:off x="173036" y="335826"/>
            <a:ext cx="8357700" cy="274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Part 1: Project Overview</a:t>
            </a:r>
            <a:endParaRPr/>
          </a:p>
        </p:txBody>
      </p:sp>
      <p:sp>
        <p:nvSpPr>
          <p:cNvPr id="535" name="Google Shape;535;p49"/>
          <p:cNvSpPr txBox="1"/>
          <p:nvPr>
            <p:ph idx="1" type="body"/>
          </p:nvPr>
        </p:nvSpPr>
        <p:spPr>
          <a:xfrm>
            <a:off x="166800" y="877000"/>
            <a:ext cx="8809500" cy="3827400"/>
          </a:xfrm>
          <a:prstGeom prst="rect">
            <a:avLst/>
          </a:prstGeom>
        </p:spPr>
        <p:txBody>
          <a:bodyPr anchorCtr="0" anchor="t" bIns="0" lIns="0" spcFirstLastPara="1" rIns="0" wrap="square" tIns="0">
            <a:normAutofit/>
          </a:bodyPr>
          <a:lstStyle/>
          <a:p>
            <a:pPr indent="0" lvl="0" marL="0" rtl="0" algn="l">
              <a:lnSpc>
                <a:spcPct val="115000"/>
              </a:lnSpc>
              <a:spcBef>
                <a:spcPts val="0"/>
              </a:spcBef>
              <a:spcAft>
                <a:spcPts val="0"/>
              </a:spcAft>
              <a:buNone/>
            </a:pPr>
            <a:r>
              <a:rPr lang="en" sz="1200"/>
              <a:t>Problem Overview</a:t>
            </a:r>
            <a:endParaRPr sz="1200"/>
          </a:p>
          <a:p>
            <a:pPr indent="-112776" lvl="0" marL="228600" rtl="0" algn="l">
              <a:lnSpc>
                <a:spcPct val="115000"/>
              </a:lnSpc>
              <a:spcBef>
                <a:spcPts val="0"/>
              </a:spcBef>
              <a:spcAft>
                <a:spcPts val="0"/>
              </a:spcAft>
              <a:buClr>
                <a:schemeClr val="dk1"/>
              </a:buClr>
              <a:buSzPts val="1200"/>
              <a:buChar char="●"/>
            </a:pPr>
            <a:r>
              <a:rPr lang="en" sz="1200">
                <a:solidFill>
                  <a:schemeClr val="dk1"/>
                </a:solidFill>
              </a:rPr>
              <a:t>Toll Evasion Increase</a:t>
            </a:r>
            <a:r>
              <a:rPr b="0" lang="en" sz="1200">
                <a:solidFill>
                  <a:schemeClr val="dk1"/>
                </a:solidFill>
              </a:rPr>
              <a:t>: Urban toll road systems, particularly in Chile, face difficulties with efficient toll collection. There has been a notable rise in toll evasion rates, with default rates escalating from 4% to 20% post-pandemic.Previous strategies to combat this issue have proven insufficient, resulting in potential decreased in the bottom-line. </a:t>
            </a:r>
            <a:endParaRPr b="0" sz="1200">
              <a:solidFill>
                <a:schemeClr val="dk1"/>
              </a:solidFill>
            </a:endParaRPr>
          </a:p>
          <a:p>
            <a:pPr indent="-112776" lvl="0" marL="228600" rtl="0" algn="l">
              <a:lnSpc>
                <a:spcPct val="115000"/>
              </a:lnSpc>
              <a:spcBef>
                <a:spcPts val="0"/>
              </a:spcBef>
              <a:spcAft>
                <a:spcPts val="0"/>
              </a:spcAft>
              <a:buClr>
                <a:schemeClr val="dk1"/>
              </a:buClr>
              <a:buSzPts val="1200"/>
              <a:buChar char="●"/>
            </a:pPr>
            <a:r>
              <a:rPr lang="en" sz="1200">
                <a:solidFill>
                  <a:schemeClr val="dk1"/>
                </a:solidFill>
              </a:rPr>
              <a:t>Lack of Advanced Data Analysis &amp; Need for Predictive Insights</a:t>
            </a:r>
            <a:r>
              <a:rPr b="0" lang="en" sz="1200">
                <a:solidFill>
                  <a:schemeClr val="dk1"/>
                </a:solidFill>
              </a:rPr>
              <a:t>: There has been significant gap in using data-driven methods to predict toll payment behaviors, which is essential for anticipatory strategies in toll collection and management.</a:t>
            </a:r>
            <a:endParaRPr b="0" sz="1200">
              <a:solidFill>
                <a:schemeClr val="dk1"/>
              </a:solidFill>
            </a:endParaRPr>
          </a:p>
          <a:p>
            <a:pPr indent="0" lvl="0" marL="0" rtl="0" algn="l">
              <a:lnSpc>
                <a:spcPct val="115000"/>
              </a:lnSpc>
              <a:spcBef>
                <a:spcPts val="0"/>
              </a:spcBef>
              <a:spcAft>
                <a:spcPts val="0"/>
              </a:spcAft>
              <a:buNone/>
            </a:pPr>
            <a:r>
              <a:t/>
            </a:r>
            <a:endParaRPr b="0" sz="1200">
              <a:solidFill>
                <a:schemeClr val="dk1"/>
              </a:solidFill>
            </a:endParaRPr>
          </a:p>
          <a:p>
            <a:pPr indent="0" lvl="0" marL="0" rtl="0" algn="l">
              <a:lnSpc>
                <a:spcPct val="115000"/>
              </a:lnSpc>
              <a:spcBef>
                <a:spcPts val="0"/>
              </a:spcBef>
              <a:spcAft>
                <a:spcPts val="0"/>
              </a:spcAft>
              <a:buNone/>
            </a:pPr>
            <a:r>
              <a:rPr lang="en" sz="1200"/>
              <a:t>Project Goal and Objectives</a:t>
            </a:r>
            <a:endParaRPr sz="1200"/>
          </a:p>
          <a:p>
            <a:pPr indent="-112776" lvl="0" marL="228600" rtl="0" algn="l">
              <a:lnSpc>
                <a:spcPct val="115000"/>
              </a:lnSpc>
              <a:spcBef>
                <a:spcPts val="0"/>
              </a:spcBef>
              <a:spcAft>
                <a:spcPts val="0"/>
              </a:spcAft>
              <a:buClr>
                <a:schemeClr val="dk1"/>
              </a:buClr>
              <a:buSzPts val="1200"/>
              <a:buChar char="●"/>
            </a:pPr>
            <a:r>
              <a:rPr lang="en" sz="1200">
                <a:solidFill>
                  <a:schemeClr val="dk1"/>
                </a:solidFill>
              </a:rPr>
              <a:t>Macroeconomic Analysis</a:t>
            </a:r>
            <a:r>
              <a:rPr b="0" lang="en" sz="1200">
                <a:solidFill>
                  <a:schemeClr val="dk1"/>
                </a:solidFill>
              </a:rPr>
              <a:t>: Examining the impact of economic trends on payment delays to aid in strategic negotiations regarding fixed toll pricing.</a:t>
            </a:r>
            <a:endParaRPr b="0" sz="1200">
              <a:solidFill>
                <a:schemeClr val="dk1"/>
              </a:solidFill>
            </a:endParaRPr>
          </a:p>
          <a:p>
            <a:pPr indent="-112776" lvl="0" marL="228600" rtl="0" algn="l">
              <a:lnSpc>
                <a:spcPct val="115000"/>
              </a:lnSpc>
              <a:spcBef>
                <a:spcPts val="0"/>
              </a:spcBef>
              <a:spcAft>
                <a:spcPts val="0"/>
              </a:spcAft>
              <a:buClr>
                <a:schemeClr val="dk1"/>
              </a:buClr>
              <a:buSzPts val="1200"/>
              <a:buChar char="●"/>
            </a:pPr>
            <a:r>
              <a:rPr lang="en" sz="1200">
                <a:solidFill>
                  <a:schemeClr val="dk1"/>
                </a:solidFill>
              </a:rPr>
              <a:t>Predictive Model Development</a:t>
            </a:r>
            <a:r>
              <a:rPr b="0" lang="en" sz="1200">
                <a:solidFill>
                  <a:schemeClr val="dk1"/>
                </a:solidFill>
              </a:rPr>
              <a:t>: To f</a:t>
            </a:r>
            <a:r>
              <a:rPr b="0" lang="en" sz="1200">
                <a:solidFill>
                  <a:schemeClr val="dk1"/>
                </a:solidFill>
              </a:rPr>
              <a:t>orecast likelihood of payment default and estimating payment timings for each consumer, and identify optimal collection agency involvement.</a:t>
            </a:r>
            <a:endParaRPr b="0" sz="1200">
              <a:solidFill>
                <a:schemeClr val="dk1"/>
              </a:solidFill>
            </a:endParaRPr>
          </a:p>
          <a:p>
            <a:pPr indent="0" lvl="0" marL="0" rtl="0" algn="l">
              <a:lnSpc>
                <a:spcPct val="115000"/>
              </a:lnSpc>
              <a:spcBef>
                <a:spcPts val="0"/>
              </a:spcBef>
              <a:spcAft>
                <a:spcPts val="0"/>
              </a:spcAft>
              <a:buNone/>
            </a:pPr>
            <a:r>
              <a:t/>
            </a:r>
            <a:endParaRPr b="0" sz="1200">
              <a:solidFill>
                <a:schemeClr val="dk1"/>
              </a:solidFill>
            </a:endParaRPr>
          </a:p>
          <a:p>
            <a:pPr indent="0" lvl="0" marL="0" rtl="0" algn="l">
              <a:lnSpc>
                <a:spcPct val="115000"/>
              </a:lnSpc>
              <a:spcBef>
                <a:spcPts val="0"/>
              </a:spcBef>
              <a:spcAft>
                <a:spcPts val="0"/>
              </a:spcAft>
              <a:buNone/>
            </a:pPr>
            <a:r>
              <a:rPr lang="en" sz="1200"/>
              <a:t>Expected Impact</a:t>
            </a:r>
            <a:endParaRPr b="0" sz="1200">
              <a:solidFill>
                <a:schemeClr val="dk1"/>
              </a:solidFill>
            </a:endParaRPr>
          </a:p>
          <a:p>
            <a:pPr indent="-112776" lvl="0" marL="228600" rtl="0" algn="l">
              <a:lnSpc>
                <a:spcPct val="115000"/>
              </a:lnSpc>
              <a:spcBef>
                <a:spcPts val="0"/>
              </a:spcBef>
              <a:spcAft>
                <a:spcPts val="0"/>
              </a:spcAft>
              <a:buClr>
                <a:schemeClr val="dk1"/>
              </a:buClr>
              <a:buSzPts val="1200"/>
              <a:buChar char="●"/>
            </a:pPr>
            <a:r>
              <a:rPr lang="en" sz="1200">
                <a:solidFill>
                  <a:schemeClr val="dk1"/>
                </a:solidFill>
              </a:rPr>
              <a:t>Re-negotiated Toll Rates</a:t>
            </a:r>
            <a:r>
              <a:rPr b="0" lang="en" sz="1200">
                <a:solidFill>
                  <a:schemeClr val="dk1"/>
                </a:solidFill>
              </a:rPr>
              <a:t>: To negotiate fixed toll-rates with involved government agencies. </a:t>
            </a:r>
            <a:endParaRPr b="0" sz="1200">
              <a:solidFill>
                <a:schemeClr val="dk1"/>
              </a:solidFill>
            </a:endParaRPr>
          </a:p>
          <a:p>
            <a:pPr indent="-112776" lvl="0" marL="228600" rtl="0" algn="l">
              <a:lnSpc>
                <a:spcPct val="115000"/>
              </a:lnSpc>
              <a:spcBef>
                <a:spcPts val="0"/>
              </a:spcBef>
              <a:spcAft>
                <a:spcPts val="0"/>
              </a:spcAft>
              <a:buClr>
                <a:schemeClr val="dk1"/>
              </a:buClr>
              <a:buSzPts val="1200"/>
              <a:buChar char="●"/>
            </a:pPr>
            <a:r>
              <a:rPr lang="en" sz="1200">
                <a:solidFill>
                  <a:schemeClr val="dk1"/>
                </a:solidFill>
              </a:rPr>
              <a:t>Improved Revenue Efficiency</a:t>
            </a:r>
            <a:r>
              <a:rPr b="0" lang="en" sz="1200">
                <a:solidFill>
                  <a:schemeClr val="dk1"/>
                </a:solidFill>
              </a:rPr>
              <a:t>: Enhance toll revenue collection by preempting and managing defaults effectively.</a:t>
            </a:r>
            <a:endParaRPr b="0" sz="1200">
              <a:solidFill>
                <a:schemeClr val="dk1"/>
              </a:solidFill>
            </a:endParaRPr>
          </a:p>
          <a:p>
            <a:pPr indent="-112776" lvl="0" marL="228600" rtl="0" algn="l">
              <a:lnSpc>
                <a:spcPct val="115000"/>
              </a:lnSpc>
              <a:spcBef>
                <a:spcPts val="0"/>
              </a:spcBef>
              <a:spcAft>
                <a:spcPts val="0"/>
              </a:spcAft>
              <a:buClr>
                <a:schemeClr val="dk1"/>
              </a:buClr>
              <a:buSzPts val="1200"/>
              <a:buChar char="●"/>
            </a:pPr>
            <a:r>
              <a:rPr lang="en" sz="1200">
                <a:solidFill>
                  <a:schemeClr val="dk1"/>
                </a:solidFill>
              </a:rPr>
              <a:t>Sustainable System Maintenance</a:t>
            </a:r>
            <a:r>
              <a:rPr b="0" lang="en" sz="1200">
                <a:solidFill>
                  <a:schemeClr val="dk1"/>
                </a:solidFill>
              </a:rPr>
              <a:t>: Support the sustainability of the toll road system through a data-informed approach that can be used following our team’s involvement in the project. </a:t>
            </a:r>
            <a:endParaRPr b="0" sz="1200">
              <a:solidFill>
                <a:schemeClr val="dk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9" name="Shape 539"/>
        <p:cNvGrpSpPr/>
        <p:nvPr/>
      </p:nvGrpSpPr>
      <p:grpSpPr>
        <a:xfrm>
          <a:off x="0" y="0"/>
          <a:ext cx="0" cy="0"/>
          <a:chOff x="0" y="0"/>
          <a:chExt cx="0" cy="0"/>
        </a:xfrm>
      </p:grpSpPr>
      <p:sp>
        <p:nvSpPr>
          <p:cNvPr id="540" name="Google Shape;540;p50"/>
          <p:cNvSpPr/>
          <p:nvPr/>
        </p:nvSpPr>
        <p:spPr>
          <a:xfrm>
            <a:off x="105000" y="1220100"/>
            <a:ext cx="4404900" cy="3484200"/>
          </a:xfrm>
          <a:prstGeom prst="rect">
            <a:avLst/>
          </a:prstGeom>
          <a:solidFill>
            <a:srgbClr val="F9F9F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350"/>
              <a:buFont typeface="Arial"/>
              <a:buNone/>
            </a:pPr>
            <a:r>
              <a:t/>
            </a:r>
            <a:endParaRPr b="0" i="0" sz="1350" u="none" cap="none" strike="noStrike">
              <a:solidFill>
                <a:srgbClr val="FFFFFF"/>
              </a:solidFill>
              <a:latin typeface="Arial"/>
              <a:ea typeface="Arial"/>
              <a:cs typeface="Arial"/>
              <a:sym typeface="Arial"/>
            </a:endParaRPr>
          </a:p>
        </p:txBody>
      </p:sp>
      <p:sp>
        <p:nvSpPr>
          <p:cNvPr id="541" name="Google Shape;541;p50"/>
          <p:cNvSpPr/>
          <p:nvPr/>
        </p:nvSpPr>
        <p:spPr>
          <a:xfrm>
            <a:off x="4572000" y="1220100"/>
            <a:ext cx="4404900" cy="3484200"/>
          </a:xfrm>
          <a:prstGeom prst="rect">
            <a:avLst/>
          </a:prstGeom>
          <a:solidFill>
            <a:srgbClr val="F9F9F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350"/>
              <a:buFont typeface="Arial"/>
              <a:buNone/>
            </a:pPr>
            <a:r>
              <a:t/>
            </a:r>
            <a:endParaRPr b="0" i="0" sz="1350" u="none" cap="none" strike="noStrike">
              <a:solidFill>
                <a:srgbClr val="FFFFFF"/>
              </a:solidFill>
              <a:latin typeface="Arial"/>
              <a:ea typeface="Arial"/>
              <a:cs typeface="Arial"/>
              <a:sym typeface="Arial"/>
            </a:endParaRPr>
          </a:p>
        </p:txBody>
      </p:sp>
      <p:sp>
        <p:nvSpPr>
          <p:cNvPr id="542" name="Google Shape;542;p50"/>
          <p:cNvSpPr txBox="1"/>
          <p:nvPr>
            <p:ph idx="1" type="body"/>
          </p:nvPr>
        </p:nvSpPr>
        <p:spPr>
          <a:xfrm>
            <a:off x="167250" y="811600"/>
            <a:ext cx="8809500" cy="274500"/>
          </a:xfrm>
          <a:prstGeom prst="rect">
            <a:avLst/>
          </a:prstGeom>
        </p:spPr>
        <p:txBody>
          <a:bodyPr anchorCtr="0" anchor="t" bIns="0" lIns="0" spcFirstLastPara="1" rIns="0" wrap="square" tIns="0">
            <a:normAutofit/>
          </a:bodyPr>
          <a:lstStyle/>
          <a:p>
            <a:pPr indent="0" lvl="0" marL="0" rtl="0" algn="l">
              <a:spcBef>
                <a:spcPts val="0"/>
              </a:spcBef>
              <a:spcAft>
                <a:spcPts val="408"/>
              </a:spcAft>
              <a:buNone/>
            </a:pPr>
            <a:r>
              <a:rPr lang="en" sz="1200">
                <a:solidFill>
                  <a:schemeClr val="dk1"/>
                </a:solidFill>
              </a:rPr>
              <a:t>Our goals are structured around two primary focus areas: </a:t>
            </a:r>
            <a:r>
              <a:rPr lang="en" sz="1200"/>
              <a:t>Macroeconomic Correlation Analysis</a:t>
            </a:r>
            <a:r>
              <a:rPr lang="en" sz="1200">
                <a:solidFill>
                  <a:schemeClr val="dk1"/>
                </a:solidFill>
              </a:rPr>
              <a:t> and </a:t>
            </a:r>
            <a:r>
              <a:rPr lang="en" sz="1200"/>
              <a:t>Predictive Modeling.</a:t>
            </a:r>
            <a:endParaRPr b="0" sz="1200"/>
          </a:p>
        </p:txBody>
      </p:sp>
      <p:sp>
        <p:nvSpPr>
          <p:cNvPr id="543" name="Google Shape;543;p50"/>
          <p:cNvSpPr txBox="1"/>
          <p:nvPr>
            <p:ph type="title"/>
          </p:nvPr>
        </p:nvSpPr>
        <p:spPr>
          <a:xfrm>
            <a:off x="173036" y="335826"/>
            <a:ext cx="8357700" cy="274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Part 1: Project Overview</a:t>
            </a:r>
            <a:endParaRPr/>
          </a:p>
        </p:txBody>
      </p:sp>
      <p:sp>
        <p:nvSpPr>
          <p:cNvPr id="544" name="Google Shape;544;p50"/>
          <p:cNvSpPr txBox="1"/>
          <p:nvPr>
            <p:ph idx="1" type="body"/>
          </p:nvPr>
        </p:nvSpPr>
        <p:spPr>
          <a:xfrm>
            <a:off x="166800" y="1220100"/>
            <a:ext cx="4282200" cy="3484200"/>
          </a:xfrm>
          <a:prstGeom prst="rect">
            <a:avLst/>
          </a:prstGeom>
        </p:spPr>
        <p:txBody>
          <a:bodyPr anchorCtr="0" anchor="t" bIns="0" lIns="0" spcFirstLastPara="1" rIns="0" wrap="square" tIns="0">
            <a:normAutofit/>
          </a:bodyPr>
          <a:lstStyle/>
          <a:p>
            <a:pPr indent="0" lvl="0" marL="0" rtl="0" algn="l">
              <a:lnSpc>
                <a:spcPct val="115000"/>
              </a:lnSpc>
              <a:spcBef>
                <a:spcPts val="0"/>
              </a:spcBef>
              <a:spcAft>
                <a:spcPts val="0"/>
              </a:spcAft>
              <a:buNone/>
            </a:pPr>
            <a:r>
              <a:rPr lang="en" sz="1200"/>
              <a:t>Macroeconomic</a:t>
            </a:r>
            <a:r>
              <a:rPr lang="en" sz="1200"/>
              <a:t> Correlation Analysis</a:t>
            </a:r>
            <a:endParaRPr sz="1200"/>
          </a:p>
          <a:p>
            <a:pPr indent="0" lvl="0" marL="0" rtl="0" algn="l">
              <a:lnSpc>
                <a:spcPct val="115000"/>
              </a:lnSpc>
              <a:spcBef>
                <a:spcPts val="0"/>
              </a:spcBef>
              <a:spcAft>
                <a:spcPts val="0"/>
              </a:spcAft>
              <a:buNone/>
            </a:pPr>
            <a:r>
              <a:t/>
            </a:r>
            <a:endParaRPr sz="1200"/>
          </a:p>
          <a:p>
            <a:pPr indent="0" lvl="0" marL="0" rtl="0" algn="l">
              <a:lnSpc>
                <a:spcPct val="115000"/>
              </a:lnSpc>
              <a:spcBef>
                <a:spcPts val="0"/>
              </a:spcBef>
              <a:spcAft>
                <a:spcPts val="0"/>
              </a:spcAft>
              <a:buNone/>
            </a:pPr>
            <a:r>
              <a:rPr lang="en" sz="1200"/>
              <a:t>Objective: </a:t>
            </a:r>
            <a:r>
              <a:rPr lang="en" sz="1200">
                <a:solidFill>
                  <a:schemeClr val="dk1"/>
                </a:solidFill>
              </a:rPr>
              <a:t>To assess impacts of various macroeconomic indicators on defaults rates.</a:t>
            </a:r>
            <a:endParaRPr sz="1200">
              <a:solidFill>
                <a:schemeClr val="dk1"/>
              </a:solidFill>
            </a:endParaRPr>
          </a:p>
          <a:p>
            <a:pPr indent="0" lvl="0" marL="0" rtl="0" algn="l">
              <a:lnSpc>
                <a:spcPct val="115000"/>
              </a:lnSpc>
              <a:spcBef>
                <a:spcPts val="0"/>
              </a:spcBef>
              <a:spcAft>
                <a:spcPts val="0"/>
              </a:spcAft>
              <a:buNone/>
            </a:pPr>
            <a:r>
              <a:rPr lang="en" sz="1200"/>
              <a:t>Macroeconomic Indicators: </a:t>
            </a:r>
            <a:endParaRPr sz="1200"/>
          </a:p>
          <a:p>
            <a:pPr indent="-112776" lvl="0" marL="228600" rtl="0" algn="l">
              <a:lnSpc>
                <a:spcPct val="115000"/>
              </a:lnSpc>
              <a:spcBef>
                <a:spcPts val="0"/>
              </a:spcBef>
              <a:spcAft>
                <a:spcPts val="0"/>
              </a:spcAft>
              <a:buClr>
                <a:schemeClr val="dk1"/>
              </a:buClr>
              <a:buSzPts val="1200"/>
              <a:buChar char="●"/>
            </a:pPr>
            <a:r>
              <a:rPr b="0" lang="en" sz="1200">
                <a:solidFill>
                  <a:schemeClr val="dk1"/>
                </a:solidFill>
              </a:rPr>
              <a:t>Classified into 4 categories: Overall Economic Health, Inflation, Household conditions, and Urban Transportation</a:t>
            </a:r>
            <a:endParaRPr b="0" sz="1200">
              <a:solidFill>
                <a:schemeClr val="dk1"/>
              </a:solidFill>
            </a:endParaRPr>
          </a:p>
          <a:p>
            <a:pPr indent="-112776" lvl="0" marL="228600" rtl="0" algn="l">
              <a:lnSpc>
                <a:spcPct val="115000"/>
              </a:lnSpc>
              <a:spcBef>
                <a:spcPts val="0"/>
              </a:spcBef>
              <a:spcAft>
                <a:spcPts val="0"/>
              </a:spcAft>
              <a:buClr>
                <a:schemeClr val="dk1"/>
              </a:buClr>
              <a:buSzPts val="1200"/>
              <a:buChar char="●"/>
            </a:pPr>
            <a:r>
              <a:rPr b="0" lang="en" sz="1200">
                <a:solidFill>
                  <a:schemeClr val="dk1"/>
                </a:solidFill>
              </a:rPr>
              <a:t>Sourced from organizations including FRED, the World Bank, IMF, Central Bank of Chile,and the National Statistics Institute of Chile.</a:t>
            </a:r>
            <a:endParaRPr b="0" sz="1200">
              <a:solidFill>
                <a:schemeClr val="dk1"/>
              </a:solidFill>
            </a:endParaRPr>
          </a:p>
          <a:p>
            <a:pPr indent="0" lvl="0" marL="0" rtl="0" algn="l">
              <a:lnSpc>
                <a:spcPct val="115000"/>
              </a:lnSpc>
              <a:spcBef>
                <a:spcPts val="0"/>
              </a:spcBef>
              <a:spcAft>
                <a:spcPts val="0"/>
              </a:spcAft>
              <a:buNone/>
            </a:pPr>
            <a:r>
              <a:rPr lang="en" sz="1200"/>
              <a:t>Data Sources: </a:t>
            </a:r>
            <a:r>
              <a:rPr b="0" lang="en" sz="1200">
                <a:solidFill>
                  <a:schemeClr val="dk1"/>
                </a:solidFill>
              </a:rPr>
              <a:t>Detailed in following slide.</a:t>
            </a:r>
            <a:endParaRPr b="0" sz="1200">
              <a:solidFill>
                <a:schemeClr val="dk1"/>
              </a:solidFill>
            </a:endParaRPr>
          </a:p>
          <a:p>
            <a:pPr indent="0" lvl="0" marL="0" rtl="0" algn="l">
              <a:lnSpc>
                <a:spcPct val="115000"/>
              </a:lnSpc>
              <a:spcBef>
                <a:spcPts val="0"/>
              </a:spcBef>
              <a:spcAft>
                <a:spcPts val="0"/>
              </a:spcAft>
              <a:buNone/>
            </a:pPr>
            <a:r>
              <a:rPr lang="en" sz="1200"/>
              <a:t>Methodology:</a:t>
            </a:r>
            <a:endParaRPr sz="1200"/>
          </a:p>
          <a:p>
            <a:pPr indent="-112776" lvl="0" marL="228600" rtl="0" algn="l">
              <a:lnSpc>
                <a:spcPct val="115000"/>
              </a:lnSpc>
              <a:spcBef>
                <a:spcPts val="0"/>
              </a:spcBef>
              <a:spcAft>
                <a:spcPts val="0"/>
              </a:spcAft>
              <a:buClr>
                <a:schemeClr val="dk1"/>
              </a:buClr>
              <a:buSzPts val="1200"/>
              <a:buChar char="●"/>
            </a:pPr>
            <a:r>
              <a:rPr b="0" lang="en" sz="1200">
                <a:solidFill>
                  <a:schemeClr val="dk1"/>
                </a:solidFill>
              </a:rPr>
              <a:t>Univariate Regression (OLS): Analyzing individual macroeconomic indicators against % default rate.</a:t>
            </a:r>
            <a:endParaRPr b="0" sz="1200">
              <a:solidFill>
                <a:schemeClr val="dk1"/>
              </a:solidFill>
            </a:endParaRPr>
          </a:p>
          <a:p>
            <a:pPr indent="-112776" lvl="0" marL="228600" rtl="0" algn="l">
              <a:lnSpc>
                <a:spcPct val="115000"/>
              </a:lnSpc>
              <a:spcBef>
                <a:spcPts val="0"/>
              </a:spcBef>
              <a:spcAft>
                <a:spcPts val="0"/>
              </a:spcAft>
              <a:buClr>
                <a:schemeClr val="dk1"/>
              </a:buClr>
              <a:buSzPts val="1200"/>
              <a:buChar char="●"/>
            </a:pPr>
            <a:r>
              <a:rPr b="0" lang="en" sz="1200">
                <a:solidFill>
                  <a:schemeClr val="dk1"/>
                </a:solidFill>
              </a:rPr>
              <a:t>Multivariate Regression (OLS): Combining significant indicators from each category to explain default rates.</a:t>
            </a:r>
            <a:endParaRPr sz="1200"/>
          </a:p>
        </p:txBody>
      </p:sp>
      <p:sp>
        <p:nvSpPr>
          <p:cNvPr id="545" name="Google Shape;545;p50"/>
          <p:cNvSpPr txBox="1"/>
          <p:nvPr>
            <p:ph idx="1" type="body"/>
          </p:nvPr>
        </p:nvSpPr>
        <p:spPr>
          <a:xfrm>
            <a:off x="4644425" y="1220100"/>
            <a:ext cx="4218600" cy="3622200"/>
          </a:xfrm>
          <a:prstGeom prst="rect">
            <a:avLst/>
          </a:prstGeom>
        </p:spPr>
        <p:txBody>
          <a:bodyPr anchorCtr="0" anchor="t" bIns="0" lIns="0" spcFirstLastPara="1" rIns="0" wrap="square" tIns="0">
            <a:normAutofit/>
          </a:bodyPr>
          <a:lstStyle/>
          <a:p>
            <a:pPr indent="0" lvl="0" marL="0" rtl="0" algn="l">
              <a:lnSpc>
                <a:spcPct val="115000"/>
              </a:lnSpc>
              <a:spcBef>
                <a:spcPts val="0"/>
              </a:spcBef>
              <a:spcAft>
                <a:spcPts val="0"/>
              </a:spcAft>
              <a:buNone/>
            </a:pPr>
            <a:r>
              <a:rPr lang="en" sz="1200"/>
              <a:t>Predictive Model</a:t>
            </a:r>
            <a:endParaRPr sz="1200"/>
          </a:p>
          <a:p>
            <a:pPr indent="0" lvl="0" marL="0" rtl="0" algn="l">
              <a:lnSpc>
                <a:spcPct val="115000"/>
              </a:lnSpc>
              <a:spcBef>
                <a:spcPts val="0"/>
              </a:spcBef>
              <a:spcAft>
                <a:spcPts val="0"/>
              </a:spcAft>
              <a:buNone/>
            </a:pPr>
            <a:r>
              <a:t/>
            </a:r>
            <a:endParaRPr sz="1200"/>
          </a:p>
          <a:p>
            <a:pPr indent="0" lvl="0" marL="0" rtl="0" algn="l">
              <a:lnSpc>
                <a:spcPct val="115000"/>
              </a:lnSpc>
              <a:spcBef>
                <a:spcPts val="0"/>
              </a:spcBef>
              <a:spcAft>
                <a:spcPts val="0"/>
              </a:spcAft>
              <a:buNone/>
            </a:pPr>
            <a:r>
              <a:rPr lang="en" sz="1200"/>
              <a:t>Objective: </a:t>
            </a:r>
            <a:r>
              <a:rPr lang="en" sz="1200">
                <a:solidFill>
                  <a:schemeClr val="dk1"/>
                </a:solidFill>
              </a:rPr>
              <a:t>To forecast individual default likelihood and payment timing.</a:t>
            </a:r>
            <a:endParaRPr sz="1200">
              <a:solidFill>
                <a:schemeClr val="dk1"/>
              </a:solidFill>
            </a:endParaRPr>
          </a:p>
          <a:p>
            <a:pPr indent="0" lvl="0" marL="0" rtl="0" algn="l">
              <a:lnSpc>
                <a:spcPct val="115000"/>
              </a:lnSpc>
              <a:spcBef>
                <a:spcPts val="0"/>
              </a:spcBef>
              <a:spcAft>
                <a:spcPts val="0"/>
              </a:spcAft>
              <a:buNone/>
            </a:pPr>
            <a:r>
              <a:rPr lang="en" sz="1200"/>
              <a:t>Current Phase: </a:t>
            </a:r>
            <a:r>
              <a:rPr b="0" lang="en" sz="1200">
                <a:solidFill>
                  <a:schemeClr val="dk1"/>
                </a:solidFill>
              </a:rPr>
              <a:t>Initial Exploratory Data Analysis (EDA)</a:t>
            </a:r>
            <a:endParaRPr sz="1200"/>
          </a:p>
          <a:p>
            <a:pPr indent="0" lvl="0" marL="0" rtl="0" algn="l">
              <a:lnSpc>
                <a:spcPct val="115000"/>
              </a:lnSpc>
              <a:spcBef>
                <a:spcPts val="0"/>
              </a:spcBef>
              <a:spcAft>
                <a:spcPts val="0"/>
              </a:spcAft>
              <a:buNone/>
            </a:pPr>
            <a:r>
              <a:rPr lang="en" sz="1200"/>
              <a:t>Vespucio Dataset</a:t>
            </a:r>
            <a:r>
              <a:rPr lang="en" sz="1200"/>
              <a:t>:</a:t>
            </a:r>
            <a:r>
              <a:rPr b="0" lang="en" sz="1200">
                <a:solidFill>
                  <a:schemeClr val="dk1"/>
                </a:solidFill>
              </a:rPr>
              <a:t> </a:t>
            </a:r>
            <a:endParaRPr b="0" sz="1200">
              <a:solidFill>
                <a:schemeClr val="dk1"/>
              </a:solidFill>
            </a:endParaRPr>
          </a:p>
          <a:p>
            <a:pPr indent="-112776" lvl="0" marL="228600" rtl="0" algn="l">
              <a:lnSpc>
                <a:spcPct val="115000"/>
              </a:lnSpc>
              <a:spcBef>
                <a:spcPts val="0"/>
              </a:spcBef>
              <a:spcAft>
                <a:spcPts val="0"/>
              </a:spcAft>
              <a:buClr>
                <a:schemeClr val="dk1"/>
              </a:buClr>
              <a:buSzPts val="1200"/>
              <a:buChar char="●"/>
            </a:pPr>
            <a:r>
              <a:rPr b="0" lang="en" sz="1200">
                <a:solidFill>
                  <a:schemeClr val="dk1"/>
                </a:solidFill>
              </a:rPr>
              <a:t>Comes from the Vespucio data project, advised by Ardian’s IT and Data Science team. </a:t>
            </a:r>
            <a:endParaRPr b="0" sz="1200">
              <a:solidFill>
                <a:schemeClr val="dk1"/>
              </a:solidFill>
            </a:endParaRPr>
          </a:p>
          <a:p>
            <a:pPr indent="-112776" lvl="0" marL="228600" rtl="0" algn="l">
              <a:lnSpc>
                <a:spcPct val="115000"/>
              </a:lnSpc>
              <a:spcBef>
                <a:spcPts val="0"/>
              </a:spcBef>
              <a:spcAft>
                <a:spcPts val="0"/>
              </a:spcAft>
              <a:buClr>
                <a:schemeClr val="dk1"/>
              </a:buClr>
              <a:buSzPts val="1200"/>
              <a:buChar char="●"/>
            </a:pPr>
            <a:r>
              <a:rPr b="0" lang="en" sz="1200">
                <a:solidFill>
                  <a:schemeClr val="dk1"/>
                </a:solidFill>
              </a:rPr>
              <a:t>Contains 482 million transactions with automated data processing and updates, </a:t>
            </a:r>
            <a:endParaRPr b="0" sz="1200">
              <a:solidFill>
                <a:schemeClr val="dk1"/>
              </a:solidFill>
            </a:endParaRPr>
          </a:p>
          <a:p>
            <a:pPr indent="-112776" lvl="0" marL="228600" rtl="0" algn="l">
              <a:lnSpc>
                <a:spcPct val="115000"/>
              </a:lnSpc>
              <a:spcBef>
                <a:spcPts val="0"/>
              </a:spcBef>
              <a:spcAft>
                <a:spcPts val="0"/>
              </a:spcAft>
              <a:buClr>
                <a:schemeClr val="dk1"/>
              </a:buClr>
              <a:buSzPts val="1200"/>
              <a:buChar char="●"/>
            </a:pPr>
            <a:r>
              <a:rPr b="0" lang="en" sz="1200">
                <a:solidFill>
                  <a:schemeClr val="dk1"/>
                </a:solidFill>
              </a:rPr>
              <a:t>Includes detailed information on customer characteristics, behaviors, and payment details.</a:t>
            </a:r>
            <a:endParaRPr b="0" sz="1200">
              <a:solidFill>
                <a:schemeClr val="dk1"/>
              </a:solidFill>
            </a:endParaRPr>
          </a:p>
          <a:p>
            <a:pPr indent="0" lvl="0" marL="0" rtl="0" algn="l">
              <a:lnSpc>
                <a:spcPct val="115000"/>
              </a:lnSpc>
              <a:spcBef>
                <a:spcPts val="0"/>
              </a:spcBef>
              <a:spcAft>
                <a:spcPts val="0"/>
              </a:spcAft>
              <a:buNone/>
            </a:pPr>
            <a:r>
              <a:rPr lang="en" sz="1200"/>
              <a:t>Equifax Dataset: </a:t>
            </a:r>
            <a:endParaRPr sz="1200"/>
          </a:p>
          <a:p>
            <a:pPr indent="-112776" lvl="0" marL="228600" rtl="0" algn="l">
              <a:lnSpc>
                <a:spcPct val="115000"/>
              </a:lnSpc>
              <a:spcBef>
                <a:spcPts val="0"/>
              </a:spcBef>
              <a:spcAft>
                <a:spcPts val="0"/>
              </a:spcAft>
              <a:buClr>
                <a:schemeClr val="dk1"/>
              </a:buClr>
              <a:buSzPts val="1200"/>
              <a:buChar char="●"/>
            </a:pPr>
            <a:r>
              <a:rPr b="0" lang="en" sz="1200">
                <a:solidFill>
                  <a:schemeClr val="dk1"/>
                </a:solidFill>
              </a:rPr>
              <a:t>Comes from a  joint venture between Equifax ID Patrol™ and the Chilean Government,</a:t>
            </a:r>
            <a:endParaRPr b="0" sz="1200">
              <a:solidFill>
                <a:schemeClr val="dk1"/>
              </a:solidFill>
            </a:endParaRPr>
          </a:p>
          <a:p>
            <a:pPr indent="-112776" lvl="0" marL="228600" rtl="0" algn="l">
              <a:lnSpc>
                <a:spcPct val="115000"/>
              </a:lnSpc>
              <a:spcBef>
                <a:spcPts val="0"/>
              </a:spcBef>
              <a:spcAft>
                <a:spcPts val="0"/>
              </a:spcAft>
              <a:buClr>
                <a:schemeClr val="dk1"/>
              </a:buClr>
              <a:buSzPts val="1200"/>
              <a:buChar char="●"/>
            </a:pPr>
            <a:r>
              <a:rPr b="0" lang="en" sz="1200">
                <a:solidFill>
                  <a:schemeClr val="dk1"/>
                </a:solidFill>
              </a:rPr>
              <a:t>Includes detailed information on consumer credit scores. </a:t>
            </a:r>
            <a:endParaRPr sz="1200"/>
          </a:p>
        </p:txBody>
      </p:sp>
      <p:sp>
        <p:nvSpPr>
          <p:cNvPr id="546" name="Google Shape;546;p50"/>
          <p:cNvSpPr txBox="1"/>
          <p:nvPr>
            <p:ph idx="1" type="body"/>
          </p:nvPr>
        </p:nvSpPr>
        <p:spPr>
          <a:xfrm>
            <a:off x="167250" y="620000"/>
            <a:ext cx="8809500" cy="274500"/>
          </a:xfrm>
          <a:prstGeom prst="rect">
            <a:avLst/>
          </a:prstGeom>
        </p:spPr>
        <p:txBody>
          <a:bodyPr anchorCtr="0" anchor="t" bIns="0" lIns="0" spcFirstLastPara="1" rIns="0" wrap="square" tIns="0">
            <a:normAutofit/>
          </a:bodyPr>
          <a:lstStyle/>
          <a:p>
            <a:pPr indent="0" lvl="0" marL="0" rtl="0" algn="l">
              <a:spcBef>
                <a:spcPts val="0"/>
              </a:spcBef>
              <a:spcAft>
                <a:spcPts val="408"/>
              </a:spcAft>
              <a:buNone/>
            </a:pPr>
            <a:r>
              <a:rPr lang="en" sz="1200">
                <a:solidFill>
                  <a:schemeClr val="dk1"/>
                </a:solidFill>
              </a:rPr>
              <a:t>1.2 Goals and Progress</a:t>
            </a:r>
            <a:endParaRPr b="0" sz="12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0" name="Shape 550"/>
        <p:cNvGrpSpPr/>
        <p:nvPr/>
      </p:nvGrpSpPr>
      <p:grpSpPr>
        <a:xfrm>
          <a:off x="0" y="0"/>
          <a:ext cx="0" cy="0"/>
          <a:chOff x="0" y="0"/>
          <a:chExt cx="0" cy="0"/>
        </a:xfrm>
      </p:grpSpPr>
      <p:sp>
        <p:nvSpPr>
          <p:cNvPr id="551" name="Google Shape;551;p51"/>
          <p:cNvSpPr txBox="1"/>
          <p:nvPr>
            <p:ph idx="1" type="body"/>
          </p:nvPr>
        </p:nvSpPr>
        <p:spPr>
          <a:xfrm>
            <a:off x="167250" y="602500"/>
            <a:ext cx="8809500" cy="274500"/>
          </a:xfrm>
          <a:prstGeom prst="rect">
            <a:avLst/>
          </a:prstGeom>
        </p:spPr>
        <p:txBody>
          <a:bodyPr anchorCtr="0" anchor="t" bIns="0" lIns="0" spcFirstLastPara="1" rIns="0" wrap="square" tIns="0">
            <a:normAutofit/>
          </a:bodyPr>
          <a:lstStyle/>
          <a:p>
            <a:pPr indent="0" lvl="0" marL="0" rtl="0" algn="l">
              <a:spcBef>
                <a:spcPts val="0"/>
              </a:spcBef>
              <a:spcAft>
                <a:spcPts val="408"/>
              </a:spcAft>
              <a:buNone/>
            </a:pPr>
            <a:r>
              <a:rPr lang="en" sz="1200">
                <a:solidFill>
                  <a:schemeClr val="dk1"/>
                </a:solidFill>
              </a:rPr>
              <a:t>1.3 </a:t>
            </a:r>
            <a:r>
              <a:rPr lang="en" sz="1200">
                <a:solidFill>
                  <a:schemeClr val="dk1"/>
                </a:solidFill>
              </a:rPr>
              <a:t>Data sources </a:t>
            </a:r>
            <a:r>
              <a:rPr lang="en" sz="1200">
                <a:solidFill>
                  <a:schemeClr val="dk1"/>
                </a:solidFill>
              </a:rPr>
              <a:t> </a:t>
            </a:r>
            <a:endParaRPr b="0" sz="1200"/>
          </a:p>
        </p:txBody>
      </p:sp>
      <p:sp>
        <p:nvSpPr>
          <p:cNvPr id="552" name="Google Shape;552;p51"/>
          <p:cNvSpPr txBox="1"/>
          <p:nvPr>
            <p:ph type="title"/>
          </p:nvPr>
        </p:nvSpPr>
        <p:spPr>
          <a:xfrm>
            <a:off x="173036" y="335826"/>
            <a:ext cx="8357700" cy="274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Part 1: Project Overview</a:t>
            </a:r>
            <a:endParaRPr/>
          </a:p>
        </p:txBody>
      </p:sp>
      <p:pic>
        <p:nvPicPr>
          <p:cNvPr id="553" name="Google Shape;553;p51"/>
          <p:cNvPicPr preferRelativeResize="0"/>
          <p:nvPr/>
        </p:nvPicPr>
        <p:blipFill>
          <a:blip r:embed="rId3">
            <a:alphaModFix/>
          </a:blip>
          <a:stretch>
            <a:fillRect/>
          </a:stretch>
        </p:blipFill>
        <p:spPr>
          <a:xfrm>
            <a:off x="260388" y="818925"/>
            <a:ext cx="8623220" cy="396169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7" name="Shape 557"/>
        <p:cNvGrpSpPr/>
        <p:nvPr/>
      </p:nvGrpSpPr>
      <p:grpSpPr>
        <a:xfrm>
          <a:off x="0" y="0"/>
          <a:ext cx="0" cy="0"/>
          <a:chOff x="0" y="0"/>
          <a:chExt cx="0" cy="0"/>
        </a:xfrm>
      </p:grpSpPr>
      <p:sp>
        <p:nvSpPr>
          <p:cNvPr id="558" name="Google Shape;558;p52"/>
          <p:cNvSpPr txBox="1"/>
          <p:nvPr>
            <p:ph type="title"/>
          </p:nvPr>
        </p:nvSpPr>
        <p:spPr>
          <a:xfrm>
            <a:off x="173036" y="335826"/>
            <a:ext cx="8357700" cy="274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Part 2: Macroeconomic Correlation Analysis</a:t>
            </a:r>
            <a:endParaRPr/>
          </a:p>
        </p:txBody>
      </p:sp>
      <p:sp>
        <p:nvSpPr>
          <p:cNvPr id="559" name="Google Shape;559;p52"/>
          <p:cNvSpPr txBox="1"/>
          <p:nvPr>
            <p:ph idx="2" type="body"/>
          </p:nvPr>
        </p:nvSpPr>
        <p:spPr>
          <a:xfrm>
            <a:off x="173030" y="532800"/>
            <a:ext cx="4295100" cy="274500"/>
          </a:xfrm>
          <a:prstGeom prst="rect">
            <a:avLst/>
          </a:prstGeom>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 sz="1353"/>
              <a:t>2.1 Univariate Correlation</a:t>
            </a:r>
            <a:endParaRPr sz="1353"/>
          </a:p>
        </p:txBody>
      </p:sp>
      <p:sp>
        <p:nvSpPr>
          <p:cNvPr id="560" name="Google Shape;560;p52"/>
          <p:cNvSpPr txBox="1"/>
          <p:nvPr>
            <p:ph idx="2" type="body"/>
          </p:nvPr>
        </p:nvSpPr>
        <p:spPr>
          <a:xfrm>
            <a:off x="173025" y="731100"/>
            <a:ext cx="6777900" cy="274500"/>
          </a:xfrm>
          <a:prstGeom prst="rect">
            <a:avLst/>
          </a:prstGeom>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 sz="1253" u="sng"/>
              <a:t>2.1.1 Overall Economic Health </a:t>
            </a:r>
            <a:endParaRPr b="0" sz="1253">
              <a:solidFill>
                <a:schemeClr val="dk1"/>
              </a:solidFill>
            </a:endParaRPr>
          </a:p>
        </p:txBody>
      </p:sp>
      <p:graphicFrame>
        <p:nvGraphicFramePr>
          <p:cNvPr id="561" name="Google Shape;561;p52"/>
          <p:cNvGraphicFramePr/>
          <p:nvPr/>
        </p:nvGraphicFramePr>
        <p:xfrm>
          <a:off x="173025" y="1089925"/>
          <a:ext cx="3000000" cy="3000000"/>
        </p:xfrm>
        <a:graphic>
          <a:graphicData uri="http://schemas.openxmlformats.org/drawingml/2006/table">
            <a:tbl>
              <a:tblPr>
                <a:noFill/>
                <a:tableStyleId>{CF27EB46-74AE-4807-8144-168D2809F460}</a:tableStyleId>
              </a:tblPr>
              <a:tblGrid>
                <a:gridCol w="1887125"/>
                <a:gridCol w="2263125"/>
                <a:gridCol w="2236125"/>
                <a:gridCol w="2281225"/>
              </a:tblGrid>
              <a:tr h="216050">
                <a:tc>
                  <a:txBody>
                    <a:bodyPr/>
                    <a:lstStyle/>
                    <a:p>
                      <a:pPr indent="0" lvl="0" marL="0" rtl="0" algn="l">
                        <a:spcBef>
                          <a:spcPts val="0"/>
                        </a:spcBef>
                        <a:spcAft>
                          <a:spcPts val="0"/>
                        </a:spcAft>
                        <a:buNone/>
                      </a:pPr>
                      <a:r>
                        <a:rPr b="1" lang="en" sz="1100">
                          <a:solidFill>
                            <a:schemeClr val="dk1"/>
                          </a:solidFill>
                        </a:rPr>
                        <a:t>Independent Variables </a:t>
                      </a:r>
                      <a:endParaRPr b="1" sz="1100">
                        <a:solidFill>
                          <a:schemeClr val="dk1"/>
                        </a:solidFill>
                      </a:endParaRPr>
                    </a:p>
                  </a:txBody>
                  <a:tcPr marT="9125" marB="9125" marR="9125" marL="91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2AFAC"/>
                    </a:solidFill>
                  </a:tcPr>
                </a:tc>
                <a:tc>
                  <a:txBody>
                    <a:bodyPr/>
                    <a:lstStyle/>
                    <a:p>
                      <a:pPr indent="0" lvl="0" marL="0" rtl="0" algn="l">
                        <a:spcBef>
                          <a:spcPts val="0"/>
                        </a:spcBef>
                        <a:spcAft>
                          <a:spcPts val="0"/>
                        </a:spcAft>
                        <a:buNone/>
                      </a:pPr>
                      <a:r>
                        <a:rPr b="1" lang="en" sz="1100">
                          <a:solidFill>
                            <a:schemeClr val="dk1"/>
                          </a:solidFill>
                        </a:rPr>
                        <a:t>Chile Normalized GDP</a:t>
                      </a:r>
                      <a:r>
                        <a:rPr b="1" lang="en" sz="1100">
                          <a:solidFill>
                            <a:schemeClr val="dk1"/>
                          </a:solidFill>
                        </a:rPr>
                        <a:t> (monthly)</a:t>
                      </a:r>
                      <a:endParaRPr b="1" sz="1100">
                        <a:solidFill>
                          <a:schemeClr val="dk1"/>
                        </a:solidFill>
                      </a:endParaRPr>
                    </a:p>
                  </a:txBody>
                  <a:tcPr marT="9125" marB="9125" marR="9125" marL="91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2AFAC"/>
                    </a:solidFill>
                  </a:tcPr>
                </a:tc>
                <a:tc>
                  <a:txBody>
                    <a:bodyPr/>
                    <a:lstStyle/>
                    <a:p>
                      <a:pPr indent="0" lvl="0" marL="0" rtl="0" algn="l">
                        <a:spcBef>
                          <a:spcPts val="0"/>
                        </a:spcBef>
                        <a:spcAft>
                          <a:spcPts val="0"/>
                        </a:spcAft>
                        <a:buNone/>
                      </a:pPr>
                      <a:r>
                        <a:rPr b="1" lang="en" sz="1100">
                          <a:solidFill>
                            <a:schemeClr val="dk1"/>
                          </a:solidFill>
                        </a:rPr>
                        <a:t>Santiago GDP</a:t>
                      </a:r>
                      <a:r>
                        <a:rPr b="1" lang="en" sz="1100">
                          <a:solidFill>
                            <a:schemeClr val="dk1"/>
                          </a:solidFill>
                        </a:rPr>
                        <a:t> (yearly)</a:t>
                      </a:r>
                      <a:endParaRPr b="1" sz="1100">
                        <a:solidFill>
                          <a:schemeClr val="dk1"/>
                        </a:solidFill>
                      </a:endParaRPr>
                    </a:p>
                  </a:txBody>
                  <a:tcPr marT="9125" marB="9125" marR="9125" marL="91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2AFAC"/>
                    </a:solidFill>
                  </a:tcPr>
                </a:tc>
                <a:tc>
                  <a:txBody>
                    <a:bodyPr/>
                    <a:lstStyle/>
                    <a:p>
                      <a:pPr indent="0" lvl="0" marL="0" rtl="0" algn="l">
                        <a:spcBef>
                          <a:spcPts val="0"/>
                        </a:spcBef>
                        <a:spcAft>
                          <a:spcPts val="0"/>
                        </a:spcAft>
                        <a:buNone/>
                      </a:pPr>
                      <a:r>
                        <a:rPr b="1" lang="en" sz="1100">
                          <a:solidFill>
                            <a:schemeClr val="dk1"/>
                          </a:solidFill>
                        </a:rPr>
                        <a:t>Unemployment Rate (yearly)</a:t>
                      </a:r>
                      <a:endParaRPr b="1" sz="1100">
                        <a:solidFill>
                          <a:schemeClr val="dk1"/>
                        </a:solidFill>
                      </a:endParaRPr>
                    </a:p>
                  </a:txBody>
                  <a:tcPr marT="9125" marB="9125" marR="9125" marL="91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2AFAC"/>
                    </a:solidFill>
                  </a:tcPr>
                </a:tc>
              </a:tr>
              <a:tr h="217925">
                <a:tc>
                  <a:txBody>
                    <a:bodyPr/>
                    <a:lstStyle/>
                    <a:p>
                      <a:pPr indent="0" lvl="0" marL="0" rtl="0" algn="l">
                        <a:spcBef>
                          <a:spcPts val="0"/>
                        </a:spcBef>
                        <a:spcAft>
                          <a:spcPts val="0"/>
                        </a:spcAft>
                        <a:buNone/>
                      </a:pPr>
                      <a:r>
                        <a:rPr b="1" lang="en" sz="1100">
                          <a:solidFill>
                            <a:schemeClr val="dk1"/>
                          </a:solidFill>
                        </a:rPr>
                        <a:t>Coefficients </a:t>
                      </a:r>
                      <a:endParaRPr b="1" sz="1100">
                        <a:solidFill>
                          <a:schemeClr val="dk1"/>
                        </a:solidFill>
                      </a:endParaRPr>
                    </a:p>
                  </a:txBody>
                  <a:tcPr marT="9125" marB="9125" marR="9125" marL="91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100">
                          <a:solidFill>
                            <a:schemeClr val="dk1"/>
                          </a:solidFill>
                        </a:rPr>
                        <a:t>Const: 0.9843  (</a:t>
                      </a:r>
                      <a:r>
                        <a:rPr lang="en" sz="1100">
                          <a:solidFill>
                            <a:schemeClr val="dk1"/>
                          </a:solidFill>
                        </a:rPr>
                        <a:t>P&gt;|t|=0.000)</a:t>
                      </a:r>
                      <a:endParaRPr sz="1100">
                        <a:solidFill>
                          <a:schemeClr val="dk1"/>
                        </a:solidFill>
                      </a:endParaRPr>
                    </a:p>
                    <a:p>
                      <a:pPr indent="0" lvl="0" marL="0" rtl="0" algn="l">
                        <a:spcBef>
                          <a:spcPts val="0"/>
                        </a:spcBef>
                        <a:spcAft>
                          <a:spcPts val="0"/>
                        </a:spcAft>
                        <a:buNone/>
                      </a:pPr>
                      <a:r>
                        <a:rPr lang="en" sz="1100">
                          <a:solidFill>
                            <a:schemeClr val="dk1"/>
                          </a:solidFill>
                        </a:rPr>
                        <a:t>GDP: -0.0090 (</a:t>
                      </a:r>
                      <a:r>
                        <a:rPr lang="en" sz="1100">
                          <a:solidFill>
                            <a:schemeClr val="dk1"/>
                          </a:solidFill>
                        </a:rPr>
                        <a:t>P&gt;|t|=0.000)</a:t>
                      </a:r>
                      <a:endParaRPr sz="1100">
                        <a:solidFill>
                          <a:schemeClr val="dk1"/>
                        </a:solidFill>
                      </a:endParaRPr>
                    </a:p>
                  </a:txBody>
                  <a:tcPr marT="9125" marB="9125" marR="9125" marL="91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b="1" lang="en" sz="1100">
                          <a:solidFill>
                            <a:schemeClr val="dk1"/>
                          </a:solidFill>
                        </a:rPr>
                        <a:t>Const: -0.0956 (</a:t>
                      </a:r>
                      <a:r>
                        <a:rPr b="1" lang="en" sz="1100">
                          <a:solidFill>
                            <a:schemeClr val="dk1"/>
                          </a:solidFill>
                        </a:rPr>
                        <a:t>P&gt;|t|=0.011)</a:t>
                      </a:r>
                      <a:endParaRPr b="1" sz="1100">
                        <a:solidFill>
                          <a:schemeClr val="dk1"/>
                        </a:solidFill>
                      </a:endParaRPr>
                    </a:p>
                    <a:p>
                      <a:pPr indent="0" lvl="0" marL="0" rtl="0" algn="l">
                        <a:spcBef>
                          <a:spcPts val="0"/>
                        </a:spcBef>
                        <a:spcAft>
                          <a:spcPts val="0"/>
                        </a:spcAft>
                        <a:buNone/>
                      </a:pPr>
                      <a:r>
                        <a:rPr b="1" lang="en" sz="1100">
                          <a:solidFill>
                            <a:schemeClr val="dk1"/>
                          </a:solidFill>
                        </a:rPr>
                        <a:t>GDP: 2.691e-06 (</a:t>
                      </a:r>
                      <a:r>
                        <a:rPr b="1" lang="en" sz="1100">
                          <a:solidFill>
                            <a:schemeClr val="dk1"/>
                          </a:solidFill>
                        </a:rPr>
                        <a:t>P&gt;|t|=0.000)</a:t>
                      </a:r>
                      <a:endParaRPr b="1" sz="1100">
                        <a:solidFill>
                          <a:schemeClr val="dk1"/>
                        </a:solidFill>
                      </a:endParaRPr>
                    </a:p>
                  </a:txBody>
                  <a:tcPr marT="9125" marB="9125" marR="9125" marL="91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BEBEB"/>
                    </a:solidFill>
                  </a:tcPr>
                </a:tc>
                <a:tc>
                  <a:txBody>
                    <a:bodyPr/>
                    <a:lstStyle/>
                    <a:p>
                      <a:pPr indent="0" lvl="0" marL="0" rtl="0" algn="l">
                        <a:spcBef>
                          <a:spcPts val="0"/>
                        </a:spcBef>
                        <a:spcAft>
                          <a:spcPts val="0"/>
                        </a:spcAft>
                        <a:buNone/>
                      </a:pPr>
                      <a:r>
                        <a:rPr lang="en" sz="1100">
                          <a:solidFill>
                            <a:schemeClr val="dk1"/>
                          </a:solidFill>
                        </a:rPr>
                        <a:t>Const: -0.1160 (P&gt;|t|=0.585)</a:t>
                      </a:r>
                      <a:endParaRPr sz="1100">
                        <a:solidFill>
                          <a:schemeClr val="dk1"/>
                        </a:solidFill>
                      </a:endParaRPr>
                    </a:p>
                    <a:p>
                      <a:pPr indent="0" lvl="0" marL="0" rtl="0" algn="l">
                        <a:spcBef>
                          <a:spcPts val="0"/>
                        </a:spcBef>
                        <a:spcAft>
                          <a:spcPts val="0"/>
                        </a:spcAft>
                        <a:buNone/>
                      </a:pPr>
                      <a:r>
                        <a:rPr lang="en" sz="1100">
                          <a:solidFill>
                            <a:schemeClr val="dk1"/>
                          </a:solidFill>
                        </a:rPr>
                        <a:t>Rate: 0.0325 (P&gt;|t|=0.232)</a:t>
                      </a:r>
                      <a:endParaRPr sz="1100">
                        <a:solidFill>
                          <a:schemeClr val="dk1"/>
                        </a:solidFill>
                      </a:endParaRPr>
                    </a:p>
                  </a:txBody>
                  <a:tcPr marT="9125" marB="9125" marR="9125" marL="91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84225">
                <a:tc>
                  <a:txBody>
                    <a:bodyPr/>
                    <a:lstStyle/>
                    <a:p>
                      <a:pPr indent="0" lvl="0" marL="0" rtl="0" algn="l">
                        <a:spcBef>
                          <a:spcPts val="0"/>
                        </a:spcBef>
                        <a:spcAft>
                          <a:spcPts val="0"/>
                        </a:spcAft>
                        <a:buNone/>
                      </a:pPr>
                      <a:r>
                        <a:rPr b="1" lang="en" sz="1100">
                          <a:solidFill>
                            <a:schemeClr val="dk1"/>
                          </a:solidFill>
                        </a:rPr>
                        <a:t>Regression Results </a:t>
                      </a:r>
                      <a:endParaRPr b="1" sz="1100">
                        <a:solidFill>
                          <a:schemeClr val="dk1"/>
                        </a:solidFill>
                      </a:endParaRPr>
                    </a:p>
                  </a:txBody>
                  <a:tcPr marT="9125" marB="9125" marR="9125" marL="91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100">
                          <a:solidFill>
                            <a:schemeClr val="dk1"/>
                          </a:solidFill>
                        </a:rPr>
                        <a:t>R-squared = 0.200</a:t>
                      </a:r>
                      <a:endParaRPr sz="1100">
                        <a:solidFill>
                          <a:schemeClr val="dk1"/>
                        </a:solidFill>
                      </a:endParaRPr>
                    </a:p>
                    <a:p>
                      <a:pPr indent="0" lvl="0" marL="0" rtl="0" algn="l">
                        <a:spcBef>
                          <a:spcPts val="0"/>
                        </a:spcBef>
                        <a:spcAft>
                          <a:spcPts val="0"/>
                        </a:spcAft>
                        <a:buNone/>
                      </a:pPr>
                      <a:r>
                        <a:rPr lang="en" sz="1100">
                          <a:solidFill>
                            <a:schemeClr val="dk1"/>
                          </a:solidFill>
                        </a:rPr>
                        <a:t>F-statistic = 47.32</a:t>
                      </a:r>
                      <a:endParaRPr sz="1100">
                        <a:solidFill>
                          <a:schemeClr val="dk1"/>
                        </a:solidFill>
                      </a:endParaRPr>
                    </a:p>
                  </a:txBody>
                  <a:tcPr marT="9125" marB="9125" marR="9125" marL="91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b="1" lang="en" sz="1100">
                          <a:solidFill>
                            <a:schemeClr val="dk1"/>
                          </a:solidFill>
                        </a:rPr>
                        <a:t>R-squared = 0.865</a:t>
                      </a:r>
                      <a:endParaRPr b="1" sz="1100">
                        <a:solidFill>
                          <a:schemeClr val="dk1"/>
                        </a:solidFill>
                      </a:endParaRPr>
                    </a:p>
                    <a:p>
                      <a:pPr indent="0" lvl="0" marL="0" rtl="0" algn="l">
                        <a:spcBef>
                          <a:spcPts val="0"/>
                        </a:spcBef>
                        <a:spcAft>
                          <a:spcPts val="0"/>
                        </a:spcAft>
                        <a:buNone/>
                      </a:pPr>
                      <a:r>
                        <a:rPr b="1" lang="en" sz="1100">
                          <a:solidFill>
                            <a:schemeClr val="dk1"/>
                          </a:solidFill>
                        </a:rPr>
                        <a:t>F-statistic = 51.17 </a:t>
                      </a:r>
                      <a:endParaRPr b="1" sz="1100">
                        <a:solidFill>
                          <a:schemeClr val="dk1"/>
                        </a:solidFill>
                      </a:endParaRPr>
                    </a:p>
                  </a:txBody>
                  <a:tcPr marT="9125" marB="9125" marR="9125" marL="91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BEBEB"/>
                    </a:solidFill>
                  </a:tcPr>
                </a:tc>
                <a:tc>
                  <a:txBody>
                    <a:bodyPr/>
                    <a:lstStyle/>
                    <a:p>
                      <a:pPr indent="0" lvl="0" marL="0" rtl="0" algn="l">
                        <a:spcBef>
                          <a:spcPts val="0"/>
                        </a:spcBef>
                        <a:spcAft>
                          <a:spcPts val="0"/>
                        </a:spcAft>
                        <a:buNone/>
                      </a:pPr>
                      <a:r>
                        <a:rPr lang="en" sz="1100">
                          <a:solidFill>
                            <a:schemeClr val="dk1"/>
                          </a:solidFill>
                        </a:rPr>
                        <a:t>R-squared = 0.083</a:t>
                      </a:r>
                      <a:endParaRPr sz="1100">
                        <a:solidFill>
                          <a:schemeClr val="dk1"/>
                        </a:solidFill>
                      </a:endParaRPr>
                    </a:p>
                    <a:p>
                      <a:pPr indent="0" lvl="0" marL="0" rtl="0" algn="l">
                        <a:spcBef>
                          <a:spcPts val="0"/>
                        </a:spcBef>
                        <a:spcAft>
                          <a:spcPts val="0"/>
                        </a:spcAft>
                        <a:buNone/>
                      </a:pPr>
                      <a:r>
                        <a:rPr lang="en" sz="1100">
                          <a:solidFill>
                            <a:schemeClr val="dk1"/>
                          </a:solidFill>
                        </a:rPr>
                        <a:t>F-statistic = 1.539</a:t>
                      </a:r>
                      <a:endParaRPr sz="1100">
                        <a:solidFill>
                          <a:schemeClr val="dk1"/>
                        </a:solidFill>
                      </a:endParaRPr>
                    </a:p>
                  </a:txBody>
                  <a:tcPr marT="9125" marB="9125" marR="9125" marL="91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67525">
                <a:tc>
                  <a:txBody>
                    <a:bodyPr/>
                    <a:lstStyle/>
                    <a:p>
                      <a:pPr indent="0" lvl="0" marL="0" rtl="0" algn="l">
                        <a:spcBef>
                          <a:spcPts val="0"/>
                        </a:spcBef>
                        <a:spcAft>
                          <a:spcPts val="0"/>
                        </a:spcAft>
                        <a:buNone/>
                      </a:pPr>
                      <a:r>
                        <a:rPr b="1" lang="en" sz="1100">
                          <a:solidFill>
                            <a:schemeClr val="dk1"/>
                          </a:solidFill>
                        </a:rPr>
                        <a:t>Diagnostic Tests</a:t>
                      </a:r>
                      <a:endParaRPr b="1" sz="1100">
                        <a:solidFill>
                          <a:schemeClr val="dk1"/>
                        </a:solidFill>
                      </a:endParaRPr>
                    </a:p>
                  </a:txBody>
                  <a:tcPr marT="9125" marB="9125" marR="9125" marL="91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100">
                          <a:solidFill>
                            <a:schemeClr val="dk1"/>
                          </a:solidFill>
                        </a:rPr>
                        <a:t>Durbin-Watson = 0.251 </a:t>
                      </a:r>
                      <a:endParaRPr sz="1100">
                        <a:solidFill>
                          <a:schemeClr val="dk1"/>
                        </a:solidFill>
                      </a:endParaRPr>
                    </a:p>
                    <a:p>
                      <a:pPr indent="0" lvl="0" marL="0" rtl="0" algn="l">
                        <a:spcBef>
                          <a:spcPts val="0"/>
                        </a:spcBef>
                        <a:spcAft>
                          <a:spcPts val="0"/>
                        </a:spcAft>
                        <a:buNone/>
                      </a:pPr>
                      <a:r>
                        <a:rPr lang="en" sz="1100">
                          <a:solidFill>
                            <a:schemeClr val="dk1"/>
                          </a:solidFill>
                        </a:rPr>
                        <a:t>Jarque-Bera = 13.67</a:t>
                      </a:r>
                      <a:endParaRPr sz="1100">
                        <a:solidFill>
                          <a:schemeClr val="dk1"/>
                        </a:solidFill>
                      </a:endParaRPr>
                    </a:p>
                    <a:p>
                      <a:pPr indent="0" lvl="0" marL="0" rtl="0" algn="l">
                        <a:spcBef>
                          <a:spcPts val="0"/>
                        </a:spcBef>
                        <a:spcAft>
                          <a:spcPts val="0"/>
                        </a:spcAft>
                        <a:buNone/>
                      </a:pPr>
                      <a:r>
                        <a:rPr lang="en" sz="1100">
                          <a:solidFill>
                            <a:schemeClr val="dk1"/>
                          </a:solidFill>
                        </a:rPr>
                        <a:t>Kurtosis = 3.569</a:t>
                      </a:r>
                      <a:endParaRPr sz="1100">
                        <a:solidFill>
                          <a:schemeClr val="dk1"/>
                        </a:solidFill>
                      </a:endParaRPr>
                    </a:p>
                  </a:txBody>
                  <a:tcPr marT="9125" marB="9125" marR="9125" marL="91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80000"/>
                        </a:lnSpc>
                        <a:spcBef>
                          <a:spcPts val="0"/>
                        </a:spcBef>
                        <a:spcAft>
                          <a:spcPts val="0"/>
                        </a:spcAft>
                        <a:buNone/>
                      </a:pPr>
                      <a:r>
                        <a:rPr b="1" lang="en" sz="1107">
                          <a:solidFill>
                            <a:schemeClr val="dk1"/>
                          </a:solidFill>
                        </a:rPr>
                        <a:t>Durbin-Watson = 1.781</a:t>
                      </a:r>
                      <a:endParaRPr b="1" sz="1107">
                        <a:solidFill>
                          <a:schemeClr val="dk1"/>
                        </a:solidFill>
                      </a:endParaRPr>
                    </a:p>
                    <a:p>
                      <a:pPr indent="0" lvl="0" marL="0" rtl="0" algn="l">
                        <a:lnSpc>
                          <a:spcPct val="80000"/>
                        </a:lnSpc>
                        <a:spcBef>
                          <a:spcPts val="408"/>
                        </a:spcBef>
                        <a:spcAft>
                          <a:spcPts val="0"/>
                        </a:spcAft>
                        <a:buNone/>
                      </a:pPr>
                      <a:r>
                        <a:rPr b="1" lang="en" sz="1107">
                          <a:solidFill>
                            <a:schemeClr val="dk1"/>
                          </a:solidFill>
                        </a:rPr>
                        <a:t>Jarque-Bera</a:t>
                      </a:r>
                      <a:r>
                        <a:rPr b="1" lang="en" sz="1107">
                          <a:solidFill>
                            <a:schemeClr val="dk1"/>
                          </a:solidFill>
                        </a:rPr>
                        <a:t> = 0.128</a:t>
                      </a:r>
                      <a:endParaRPr b="1" sz="1107">
                        <a:solidFill>
                          <a:schemeClr val="dk1"/>
                        </a:solidFill>
                      </a:endParaRPr>
                    </a:p>
                    <a:p>
                      <a:pPr indent="0" lvl="0" marL="0" rtl="0" algn="l">
                        <a:lnSpc>
                          <a:spcPct val="80000"/>
                        </a:lnSpc>
                        <a:spcBef>
                          <a:spcPts val="408"/>
                        </a:spcBef>
                        <a:spcAft>
                          <a:spcPts val="408"/>
                        </a:spcAft>
                        <a:buNone/>
                      </a:pPr>
                      <a:r>
                        <a:rPr b="1" lang="en" sz="1107">
                          <a:solidFill>
                            <a:schemeClr val="dk1"/>
                          </a:solidFill>
                        </a:rPr>
                        <a:t>Kurtosis = 2.925</a:t>
                      </a:r>
                      <a:endParaRPr b="1" sz="1107">
                        <a:solidFill>
                          <a:schemeClr val="dk1"/>
                        </a:solidFill>
                      </a:endParaRPr>
                    </a:p>
                  </a:txBody>
                  <a:tcPr marT="9125" marB="9125" marR="9125" marL="91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BEBEB"/>
                    </a:solidFill>
                  </a:tcPr>
                </a:tc>
                <a:tc>
                  <a:txBody>
                    <a:bodyPr/>
                    <a:lstStyle/>
                    <a:p>
                      <a:pPr indent="0" lvl="0" marL="0" rtl="0" algn="l">
                        <a:lnSpc>
                          <a:spcPct val="80000"/>
                        </a:lnSpc>
                        <a:spcBef>
                          <a:spcPts val="0"/>
                        </a:spcBef>
                        <a:spcAft>
                          <a:spcPts val="0"/>
                        </a:spcAft>
                        <a:buNone/>
                      </a:pPr>
                      <a:r>
                        <a:rPr lang="en" sz="1107">
                          <a:solidFill>
                            <a:schemeClr val="dk1"/>
                          </a:solidFill>
                        </a:rPr>
                        <a:t>Durbin-Watson = 0.679</a:t>
                      </a:r>
                      <a:endParaRPr sz="1107">
                        <a:solidFill>
                          <a:schemeClr val="dk1"/>
                        </a:solidFill>
                      </a:endParaRPr>
                    </a:p>
                    <a:p>
                      <a:pPr indent="0" lvl="0" marL="0" rtl="0" algn="l">
                        <a:lnSpc>
                          <a:spcPct val="80000"/>
                        </a:lnSpc>
                        <a:spcBef>
                          <a:spcPts val="408"/>
                        </a:spcBef>
                        <a:spcAft>
                          <a:spcPts val="0"/>
                        </a:spcAft>
                        <a:buNone/>
                      </a:pPr>
                      <a:r>
                        <a:rPr lang="en" sz="1107">
                          <a:solidFill>
                            <a:schemeClr val="dk1"/>
                          </a:solidFill>
                        </a:rPr>
                        <a:t>Jarque-Bera</a:t>
                      </a:r>
                      <a:r>
                        <a:rPr lang="en" sz="1107">
                          <a:solidFill>
                            <a:schemeClr val="dk1"/>
                          </a:solidFill>
                        </a:rPr>
                        <a:t> = 100.258</a:t>
                      </a:r>
                      <a:endParaRPr sz="1107">
                        <a:solidFill>
                          <a:schemeClr val="dk1"/>
                        </a:solidFill>
                      </a:endParaRPr>
                    </a:p>
                    <a:p>
                      <a:pPr indent="0" lvl="0" marL="0" rtl="0" algn="l">
                        <a:lnSpc>
                          <a:spcPct val="80000"/>
                        </a:lnSpc>
                        <a:spcBef>
                          <a:spcPts val="408"/>
                        </a:spcBef>
                        <a:spcAft>
                          <a:spcPts val="408"/>
                        </a:spcAft>
                        <a:buNone/>
                      </a:pPr>
                      <a:r>
                        <a:rPr lang="en" sz="1107">
                          <a:solidFill>
                            <a:schemeClr val="dk1"/>
                          </a:solidFill>
                        </a:rPr>
                        <a:t>Kurtosis = 12.494</a:t>
                      </a:r>
                      <a:endParaRPr sz="1107">
                        <a:solidFill>
                          <a:schemeClr val="dk1"/>
                        </a:solidFill>
                      </a:endParaRPr>
                    </a:p>
                  </a:txBody>
                  <a:tcPr marT="9125" marB="9125" marR="9125" marL="91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217075">
                <a:tc>
                  <a:txBody>
                    <a:bodyPr/>
                    <a:lstStyle/>
                    <a:p>
                      <a:pPr indent="0" lvl="0" marL="0" rtl="0" algn="l">
                        <a:spcBef>
                          <a:spcPts val="0"/>
                        </a:spcBef>
                        <a:spcAft>
                          <a:spcPts val="0"/>
                        </a:spcAft>
                        <a:buNone/>
                      </a:pPr>
                      <a:r>
                        <a:rPr b="1" lang="en" sz="1100">
                          <a:solidFill>
                            <a:schemeClr val="dk1"/>
                          </a:solidFill>
                        </a:rPr>
                        <a:t>Pearson Coefficient </a:t>
                      </a:r>
                      <a:endParaRPr b="1" sz="1100">
                        <a:solidFill>
                          <a:schemeClr val="dk1"/>
                        </a:solidFill>
                      </a:endParaRPr>
                    </a:p>
                  </a:txBody>
                  <a:tcPr marT="9125" marB="9125" marR="9125" marL="91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100">
                          <a:solidFill>
                            <a:schemeClr val="dk1"/>
                          </a:solidFill>
                        </a:rPr>
                        <a:t>-0.447</a:t>
                      </a:r>
                      <a:endParaRPr sz="1100">
                        <a:solidFill>
                          <a:schemeClr val="dk1"/>
                        </a:solidFill>
                      </a:endParaRPr>
                    </a:p>
                  </a:txBody>
                  <a:tcPr marT="9125" marB="9125" marR="9125" marL="91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b="1" lang="en" sz="1100">
                          <a:solidFill>
                            <a:schemeClr val="dk1"/>
                          </a:solidFill>
                        </a:rPr>
                        <a:t>0.930</a:t>
                      </a:r>
                      <a:endParaRPr b="1" sz="1100">
                        <a:solidFill>
                          <a:schemeClr val="dk1"/>
                        </a:solidFill>
                      </a:endParaRPr>
                    </a:p>
                  </a:txBody>
                  <a:tcPr marT="9125" marB="9125" marR="9125" marL="91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BEBEB"/>
                    </a:solidFill>
                  </a:tcPr>
                </a:tc>
                <a:tc>
                  <a:txBody>
                    <a:bodyPr/>
                    <a:lstStyle/>
                    <a:p>
                      <a:pPr indent="0" lvl="0" marL="0" rtl="0" algn="l">
                        <a:spcBef>
                          <a:spcPts val="0"/>
                        </a:spcBef>
                        <a:spcAft>
                          <a:spcPts val="0"/>
                        </a:spcAft>
                        <a:buNone/>
                      </a:pPr>
                      <a:r>
                        <a:rPr lang="en" sz="1100">
                          <a:solidFill>
                            <a:schemeClr val="dk1"/>
                          </a:solidFill>
                        </a:rPr>
                        <a:t>0.288</a:t>
                      </a:r>
                      <a:endParaRPr sz="1100">
                        <a:solidFill>
                          <a:schemeClr val="dk1"/>
                        </a:solidFill>
                      </a:endParaRPr>
                    </a:p>
                  </a:txBody>
                  <a:tcPr marT="9125" marB="9125" marR="9125" marL="91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
        <p:nvSpPr>
          <p:cNvPr id="562" name="Google Shape;562;p52"/>
          <p:cNvSpPr txBox="1"/>
          <p:nvPr>
            <p:ph idx="1" type="body"/>
          </p:nvPr>
        </p:nvSpPr>
        <p:spPr>
          <a:xfrm>
            <a:off x="173050" y="3479700"/>
            <a:ext cx="5047500" cy="629400"/>
          </a:xfrm>
          <a:prstGeom prst="rect">
            <a:avLst/>
          </a:prstGeom>
        </p:spPr>
        <p:txBody>
          <a:bodyPr anchorCtr="0" anchor="t" bIns="0" lIns="0" spcFirstLastPara="1" rIns="0" wrap="square" tIns="0">
            <a:normAutofit/>
          </a:bodyPr>
          <a:lstStyle/>
          <a:p>
            <a:pPr indent="0" lvl="0" marL="0" rtl="0" algn="l">
              <a:lnSpc>
                <a:spcPct val="80000"/>
              </a:lnSpc>
              <a:spcBef>
                <a:spcPts val="0"/>
              </a:spcBef>
              <a:spcAft>
                <a:spcPts val="0"/>
              </a:spcAft>
              <a:buNone/>
            </a:pPr>
            <a:r>
              <a:rPr lang="en" sz="1100"/>
              <a:t>Regression Results:</a:t>
            </a:r>
            <a:endParaRPr b="0" sz="1100">
              <a:solidFill>
                <a:schemeClr val="dk1"/>
              </a:solidFill>
            </a:endParaRPr>
          </a:p>
          <a:p>
            <a:pPr indent="-106426" lvl="0" marL="228600" rtl="0" algn="l">
              <a:lnSpc>
                <a:spcPct val="80000"/>
              </a:lnSpc>
              <a:spcBef>
                <a:spcPts val="408"/>
              </a:spcBef>
              <a:spcAft>
                <a:spcPts val="0"/>
              </a:spcAft>
              <a:buClr>
                <a:schemeClr val="dk1"/>
              </a:buClr>
              <a:buSzPts val="1100"/>
              <a:buChar char="●"/>
            </a:pPr>
            <a:r>
              <a:rPr lang="en" sz="1100">
                <a:solidFill>
                  <a:schemeClr val="dk1"/>
                </a:solidFill>
              </a:rPr>
              <a:t>Strong Model Fit: </a:t>
            </a:r>
            <a:r>
              <a:rPr b="0" lang="en" sz="1100">
                <a:solidFill>
                  <a:schemeClr val="dk1"/>
                </a:solidFill>
              </a:rPr>
              <a:t>High </a:t>
            </a:r>
            <a:r>
              <a:rPr b="0" lang="en" sz="1100">
                <a:solidFill>
                  <a:schemeClr val="dk1"/>
                </a:solidFill>
              </a:rPr>
              <a:t>R-</a:t>
            </a:r>
            <a:r>
              <a:rPr b="0" lang="en" sz="1100">
                <a:solidFill>
                  <a:schemeClr val="dk1"/>
                </a:solidFill>
              </a:rPr>
              <a:t>squared</a:t>
            </a:r>
            <a:r>
              <a:rPr b="0" lang="en" sz="1100">
                <a:solidFill>
                  <a:schemeClr val="dk1"/>
                </a:solidFill>
              </a:rPr>
              <a:t> indicates high explanatory power </a:t>
            </a:r>
            <a:endParaRPr b="0" sz="1100">
              <a:solidFill>
                <a:schemeClr val="dk1"/>
              </a:solidFill>
            </a:endParaRPr>
          </a:p>
          <a:p>
            <a:pPr indent="-106426" lvl="0" marL="228600" rtl="0" algn="l">
              <a:lnSpc>
                <a:spcPct val="80000"/>
              </a:lnSpc>
              <a:spcBef>
                <a:spcPts val="0"/>
              </a:spcBef>
              <a:spcAft>
                <a:spcPts val="0"/>
              </a:spcAft>
              <a:buClr>
                <a:schemeClr val="dk1"/>
              </a:buClr>
              <a:buSzPts val="1100"/>
              <a:buChar char="●"/>
            </a:pPr>
            <a:r>
              <a:rPr lang="en" sz="1100">
                <a:solidFill>
                  <a:schemeClr val="dk1"/>
                </a:solidFill>
              </a:rPr>
              <a:t>Model Significance:</a:t>
            </a:r>
            <a:r>
              <a:rPr b="0" lang="en" sz="1100">
                <a:solidFill>
                  <a:schemeClr val="dk1"/>
                </a:solidFill>
              </a:rPr>
              <a:t> High F-statistics </a:t>
            </a:r>
            <a:endParaRPr b="0" sz="1100">
              <a:solidFill>
                <a:schemeClr val="dk1"/>
              </a:solidFill>
            </a:endParaRPr>
          </a:p>
          <a:p>
            <a:pPr indent="-106426" lvl="0" marL="228600" rtl="0" algn="l">
              <a:lnSpc>
                <a:spcPct val="80000"/>
              </a:lnSpc>
              <a:spcBef>
                <a:spcPts val="0"/>
              </a:spcBef>
              <a:spcAft>
                <a:spcPts val="0"/>
              </a:spcAft>
              <a:buClr>
                <a:schemeClr val="dk1"/>
              </a:buClr>
              <a:buSzPts val="1100"/>
              <a:buChar char="●"/>
            </a:pPr>
            <a:r>
              <a:rPr lang="en" sz="1100">
                <a:solidFill>
                  <a:schemeClr val="dk1"/>
                </a:solidFill>
              </a:rPr>
              <a:t>Strong Linear Correlation: </a:t>
            </a:r>
            <a:r>
              <a:rPr b="0" lang="en" sz="1100">
                <a:solidFill>
                  <a:schemeClr val="dk1"/>
                </a:solidFill>
              </a:rPr>
              <a:t>Pearson Correlation Coefficient close 1</a:t>
            </a:r>
            <a:endParaRPr b="0" sz="1100">
              <a:solidFill>
                <a:schemeClr val="dk1"/>
              </a:solidFill>
            </a:endParaRPr>
          </a:p>
        </p:txBody>
      </p:sp>
      <p:sp>
        <p:nvSpPr>
          <p:cNvPr id="563" name="Google Shape;563;p52"/>
          <p:cNvSpPr txBox="1"/>
          <p:nvPr>
            <p:ph idx="1" type="body"/>
          </p:nvPr>
        </p:nvSpPr>
        <p:spPr>
          <a:xfrm>
            <a:off x="173025" y="4109125"/>
            <a:ext cx="4982700" cy="904200"/>
          </a:xfrm>
          <a:prstGeom prst="rect">
            <a:avLst/>
          </a:prstGeom>
        </p:spPr>
        <p:txBody>
          <a:bodyPr anchorCtr="0" anchor="t" bIns="0" lIns="0" spcFirstLastPara="1" rIns="0" wrap="square" tIns="0">
            <a:normAutofit/>
          </a:bodyPr>
          <a:lstStyle/>
          <a:p>
            <a:pPr indent="0" lvl="0" marL="0" rtl="0" algn="l">
              <a:lnSpc>
                <a:spcPct val="80000"/>
              </a:lnSpc>
              <a:spcBef>
                <a:spcPts val="0"/>
              </a:spcBef>
              <a:spcAft>
                <a:spcPts val="0"/>
              </a:spcAft>
              <a:buClr>
                <a:srgbClr val="000000"/>
              </a:buClr>
              <a:buSzPts val="935"/>
              <a:buFont typeface="Arial"/>
              <a:buNone/>
            </a:pPr>
            <a:r>
              <a:rPr lang="en" sz="1107"/>
              <a:t>Diagnostic Tests:</a:t>
            </a:r>
            <a:endParaRPr sz="1107"/>
          </a:p>
          <a:p>
            <a:pPr indent="-108426" lvl="0" marL="228600" rtl="0" algn="l">
              <a:lnSpc>
                <a:spcPct val="80000"/>
              </a:lnSpc>
              <a:spcBef>
                <a:spcPts val="408"/>
              </a:spcBef>
              <a:spcAft>
                <a:spcPts val="0"/>
              </a:spcAft>
              <a:buClr>
                <a:schemeClr val="dk1"/>
              </a:buClr>
              <a:buSzPts val="1108"/>
              <a:buChar char="●"/>
            </a:pPr>
            <a:r>
              <a:rPr lang="en" sz="1107">
                <a:solidFill>
                  <a:schemeClr val="dk1"/>
                </a:solidFill>
              </a:rPr>
              <a:t>Low Autocorrelation: </a:t>
            </a:r>
            <a:r>
              <a:rPr b="0" lang="en" sz="1107">
                <a:solidFill>
                  <a:schemeClr val="dk1"/>
                </a:solidFill>
              </a:rPr>
              <a:t>Durbin-Watson close to 2 - there is no strong evidence of autocorrelation in the residuals of the model</a:t>
            </a:r>
            <a:endParaRPr b="0" sz="1107">
              <a:solidFill>
                <a:schemeClr val="dk1"/>
              </a:solidFill>
            </a:endParaRPr>
          </a:p>
          <a:p>
            <a:pPr indent="-108426" lvl="0" marL="228600" rtl="0" algn="l">
              <a:lnSpc>
                <a:spcPct val="80000"/>
              </a:lnSpc>
              <a:spcBef>
                <a:spcPts val="0"/>
              </a:spcBef>
              <a:spcAft>
                <a:spcPts val="0"/>
              </a:spcAft>
              <a:buClr>
                <a:schemeClr val="dk1"/>
              </a:buClr>
              <a:buSzPts val="1108"/>
              <a:buChar char="●"/>
            </a:pPr>
            <a:r>
              <a:rPr lang="en" sz="1107">
                <a:solidFill>
                  <a:schemeClr val="dk1"/>
                </a:solidFill>
              </a:rPr>
              <a:t>Normally Distributed Residuals: </a:t>
            </a:r>
            <a:r>
              <a:rPr b="0" lang="en" sz="1107">
                <a:solidFill>
                  <a:schemeClr val="dk1"/>
                </a:solidFill>
              </a:rPr>
              <a:t>small </a:t>
            </a:r>
            <a:r>
              <a:rPr b="0" lang="en" sz="1107">
                <a:solidFill>
                  <a:schemeClr val="dk1"/>
                </a:solidFill>
              </a:rPr>
              <a:t>Jarque-Bera score and </a:t>
            </a:r>
            <a:r>
              <a:rPr b="0" lang="en" sz="1107">
                <a:solidFill>
                  <a:schemeClr val="dk1"/>
                </a:solidFill>
              </a:rPr>
              <a:t>Kurtosis close to 3 sugg</a:t>
            </a:r>
            <a:r>
              <a:rPr b="0" lang="en" sz="1107">
                <a:solidFill>
                  <a:schemeClr val="dk1"/>
                </a:solidFill>
              </a:rPr>
              <a:t>est that the residuals do not significantly deviate from a normality</a:t>
            </a:r>
            <a:endParaRPr b="0" sz="1107">
              <a:solidFill>
                <a:schemeClr val="dk1"/>
              </a:solidFill>
            </a:endParaRPr>
          </a:p>
        </p:txBody>
      </p:sp>
      <p:pic>
        <p:nvPicPr>
          <p:cNvPr id="564" name="Google Shape;564;p52"/>
          <p:cNvPicPr preferRelativeResize="0"/>
          <p:nvPr/>
        </p:nvPicPr>
        <p:blipFill>
          <a:blip r:embed="rId3">
            <a:alphaModFix/>
          </a:blip>
          <a:stretch>
            <a:fillRect/>
          </a:stretch>
        </p:blipFill>
        <p:spPr>
          <a:xfrm>
            <a:off x="5263232" y="2872075"/>
            <a:ext cx="3415267" cy="2119026"/>
          </a:xfrm>
          <a:prstGeom prst="rect">
            <a:avLst/>
          </a:prstGeom>
          <a:noFill/>
          <a:ln>
            <a:noFill/>
          </a:ln>
        </p:spPr>
      </p:pic>
      <p:sp>
        <p:nvSpPr>
          <p:cNvPr id="565" name="Google Shape;565;p52"/>
          <p:cNvSpPr txBox="1"/>
          <p:nvPr>
            <p:ph idx="3" type="body"/>
          </p:nvPr>
        </p:nvSpPr>
        <p:spPr>
          <a:xfrm>
            <a:off x="173025" y="2863950"/>
            <a:ext cx="5152500" cy="629400"/>
          </a:xfrm>
          <a:prstGeom prst="rect">
            <a:avLst/>
          </a:prstGeom>
        </p:spPr>
        <p:txBody>
          <a:bodyPr anchorCtr="0" anchor="t" bIns="0" lIns="0" spcFirstLastPara="1" rIns="0" wrap="square" tIns="0">
            <a:noAutofit/>
          </a:bodyPr>
          <a:lstStyle/>
          <a:p>
            <a:pPr indent="0" lvl="0" marL="0" rtl="0" algn="l">
              <a:lnSpc>
                <a:spcPct val="80000"/>
              </a:lnSpc>
              <a:spcBef>
                <a:spcPts val="0"/>
              </a:spcBef>
              <a:spcAft>
                <a:spcPts val="0"/>
              </a:spcAft>
              <a:buNone/>
            </a:pPr>
            <a:r>
              <a:rPr lang="en" sz="1100"/>
              <a:t>Coefficient Interpretation:</a:t>
            </a:r>
            <a:endParaRPr sz="1100"/>
          </a:p>
          <a:p>
            <a:pPr indent="-106426" lvl="0" marL="228600" rtl="0" algn="l">
              <a:lnSpc>
                <a:spcPct val="80000"/>
              </a:lnSpc>
              <a:spcBef>
                <a:spcPts val="408"/>
              </a:spcBef>
              <a:spcAft>
                <a:spcPts val="0"/>
              </a:spcAft>
              <a:buClr>
                <a:schemeClr val="dk1"/>
              </a:buClr>
              <a:buSzPts val="1100"/>
              <a:buChar char="●"/>
            </a:pPr>
            <a:r>
              <a:rPr lang="en" sz="1100">
                <a:solidFill>
                  <a:schemeClr val="dk1"/>
                </a:solidFill>
              </a:rPr>
              <a:t>Constant: </a:t>
            </a:r>
            <a:r>
              <a:rPr b="0" lang="en" sz="1100">
                <a:solidFill>
                  <a:schemeClr val="dk1"/>
                </a:solidFill>
              </a:rPr>
              <a:t>Base level of defaults are zero. Statistically significant (P&gt;|t|=0.011)</a:t>
            </a:r>
            <a:endParaRPr sz="1100">
              <a:solidFill>
                <a:schemeClr val="dk1"/>
              </a:solidFill>
            </a:endParaRPr>
          </a:p>
          <a:p>
            <a:pPr indent="-106426" lvl="0" marL="228600" rtl="0" algn="l">
              <a:lnSpc>
                <a:spcPct val="80000"/>
              </a:lnSpc>
              <a:spcBef>
                <a:spcPts val="0"/>
              </a:spcBef>
              <a:spcAft>
                <a:spcPts val="0"/>
              </a:spcAft>
              <a:buClr>
                <a:schemeClr val="dk1"/>
              </a:buClr>
              <a:buSzPts val="1100"/>
              <a:buChar char="●"/>
            </a:pPr>
            <a:r>
              <a:rPr lang="en" sz="1100">
                <a:solidFill>
                  <a:schemeClr val="dk1"/>
                </a:solidFill>
              </a:rPr>
              <a:t>Santiago GDP: </a:t>
            </a:r>
            <a:r>
              <a:rPr b="0" lang="en" sz="1100">
                <a:solidFill>
                  <a:schemeClr val="dk1"/>
                </a:solidFill>
              </a:rPr>
              <a:t>marginal increase in default rate for each increase of one million pesos in GDP. </a:t>
            </a:r>
            <a:r>
              <a:rPr b="0" lang="en" sz="1100">
                <a:solidFill>
                  <a:schemeClr val="dk1"/>
                </a:solidFill>
              </a:rPr>
              <a:t>Statistically significant (P&gt;|t|=0.000)</a:t>
            </a:r>
            <a:endParaRPr b="0" sz="1200">
              <a:solidFill>
                <a:schemeClr val="dk1"/>
              </a:solidFill>
            </a:endParaRPr>
          </a:p>
        </p:txBody>
      </p:sp>
      <p:sp>
        <p:nvSpPr>
          <p:cNvPr id="566" name="Google Shape;566;p52"/>
          <p:cNvSpPr txBox="1"/>
          <p:nvPr>
            <p:ph idx="1" type="body"/>
          </p:nvPr>
        </p:nvSpPr>
        <p:spPr>
          <a:xfrm>
            <a:off x="5425425" y="605100"/>
            <a:ext cx="3415200" cy="526500"/>
          </a:xfrm>
          <a:prstGeom prst="rect">
            <a:avLst/>
          </a:prstGeom>
        </p:spPr>
        <p:txBody>
          <a:bodyPr anchorCtr="0" anchor="t" bIns="0" lIns="0" spcFirstLastPara="1" rIns="0" wrap="square" tIns="0">
            <a:normAutofit/>
          </a:bodyPr>
          <a:lstStyle/>
          <a:p>
            <a:pPr indent="0" lvl="0" marL="0" rtl="0" algn="l">
              <a:lnSpc>
                <a:spcPct val="80000"/>
              </a:lnSpc>
              <a:spcBef>
                <a:spcPts val="0"/>
              </a:spcBef>
              <a:spcAft>
                <a:spcPts val="0"/>
              </a:spcAft>
              <a:buClr>
                <a:srgbClr val="000000"/>
              </a:buClr>
              <a:buSzPts val="935"/>
              <a:buFont typeface="Arial"/>
              <a:buNone/>
            </a:pPr>
            <a:r>
              <a:rPr lang="en" sz="1107"/>
              <a:t>M</a:t>
            </a:r>
            <a:r>
              <a:rPr lang="en" sz="1107"/>
              <a:t>odels:</a:t>
            </a:r>
            <a:endParaRPr sz="1107"/>
          </a:p>
          <a:p>
            <a:pPr indent="-108426" lvl="0" marL="228600" rtl="0" algn="l">
              <a:lnSpc>
                <a:spcPct val="80000"/>
              </a:lnSpc>
              <a:spcBef>
                <a:spcPts val="408"/>
              </a:spcBef>
              <a:spcAft>
                <a:spcPts val="0"/>
              </a:spcAft>
              <a:buClr>
                <a:schemeClr val="dk1"/>
              </a:buClr>
              <a:buSzPts val="1108"/>
              <a:buChar char="●"/>
            </a:pPr>
            <a:r>
              <a:rPr lang="en" sz="1107">
                <a:solidFill>
                  <a:schemeClr val="dk1"/>
                </a:solidFill>
              </a:rPr>
              <a:t>Dependent Variable: </a:t>
            </a:r>
            <a:r>
              <a:rPr b="0" lang="en" sz="1107">
                <a:solidFill>
                  <a:schemeClr val="dk1"/>
                </a:solidFill>
              </a:rPr>
              <a:t>Default Percentage </a:t>
            </a:r>
            <a:endParaRPr b="0" sz="1107">
              <a:solidFill>
                <a:schemeClr val="dk1"/>
              </a:solidFill>
            </a:endParaRPr>
          </a:p>
          <a:p>
            <a:pPr indent="-108426" lvl="0" marL="228600" rtl="0" algn="l">
              <a:lnSpc>
                <a:spcPct val="80000"/>
              </a:lnSpc>
              <a:spcBef>
                <a:spcPts val="0"/>
              </a:spcBef>
              <a:spcAft>
                <a:spcPts val="0"/>
              </a:spcAft>
              <a:buClr>
                <a:schemeClr val="dk1"/>
              </a:buClr>
              <a:buSzPts val="1108"/>
              <a:buChar char="●"/>
            </a:pPr>
            <a:r>
              <a:rPr lang="en" sz="1107">
                <a:solidFill>
                  <a:schemeClr val="dk1"/>
                </a:solidFill>
              </a:rPr>
              <a:t>Model: </a:t>
            </a:r>
            <a:r>
              <a:rPr b="0" lang="en" sz="1107">
                <a:solidFill>
                  <a:schemeClr val="dk1"/>
                </a:solidFill>
              </a:rPr>
              <a:t>Ordinary Least Squares (OLS) Regression</a:t>
            </a:r>
            <a:endParaRPr b="0" sz="1107">
              <a:solidFill>
                <a:schemeClr val="dk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70" name="Shape 570"/>
        <p:cNvGrpSpPr/>
        <p:nvPr/>
      </p:nvGrpSpPr>
      <p:grpSpPr>
        <a:xfrm>
          <a:off x="0" y="0"/>
          <a:ext cx="0" cy="0"/>
          <a:chOff x="0" y="0"/>
          <a:chExt cx="0" cy="0"/>
        </a:xfrm>
      </p:grpSpPr>
      <p:sp>
        <p:nvSpPr>
          <p:cNvPr id="571" name="Google Shape;571;p53"/>
          <p:cNvSpPr txBox="1"/>
          <p:nvPr>
            <p:ph type="title"/>
          </p:nvPr>
        </p:nvSpPr>
        <p:spPr>
          <a:xfrm>
            <a:off x="173036" y="335826"/>
            <a:ext cx="8357700" cy="274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Part 2: Macroeconomic Correlation Analysis</a:t>
            </a:r>
            <a:endParaRPr/>
          </a:p>
        </p:txBody>
      </p:sp>
      <p:sp>
        <p:nvSpPr>
          <p:cNvPr id="572" name="Google Shape;572;p53"/>
          <p:cNvSpPr txBox="1"/>
          <p:nvPr>
            <p:ph idx="2" type="body"/>
          </p:nvPr>
        </p:nvSpPr>
        <p:spPr>
          <a:xfrm>
            <a:off x="173030" y="532800"/>
            <a:ext cx="4295100" cy="274500"/>
          </a:xfrm>
          <a:prstGeom prst="rect">
            <a:avLst/>
          </a:prstGeom>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 sz="1353"/>
              <a:t>2.2 Univariate Correlation</a:t>
            </a:r>
            <a:endParaRPr sz="1353"/>
          </a:p>
        </p:txBody>
      </p:sp>
      <p:sp>
        <p:nvSpPr>
          <p:cNvPr id="573" name="Google Shape;573;p53"/>
          <p:cNvSpPr txBox="1"/>
          <p:nvPr>
            <p:ph idx="2" type="body"/>
          </p:nvPr>
        </p:nvSpPr>
        <p:spPr>
          <a:xfrm>
            <a:off x="173025" y="731100"/>
            <a:ext cx="6777900" cy="274500"/>
          </a:xfrm>
          <a:prstGeom prst="rect">
            <a:avLst/>
          </a:prstGeom>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 sz="1253" u="sng"/>
              <a:t>2.2.1 Overall Economic Health </a:t>
            </a:r>
            <a:r>
              <a:rPr b="0" lang="en" sz="1253">
                <a:solidFill>
                  <a:schemeClr val="dk1"/>
                </a:solidFill>
              </a:rPr>
              <a:t>(</a:t>
            </a:r>
            <a:r>
              <a:rPr b="0" lang="en" sz="1207">
                <a:solidFill>
                  <a:schemeClr val="dk1"/>
                </a:solidFill>
              </a:rPr>
              <a:t>Chile Normalized GDP, </a:t>
            </a:r>
            <a:r>
              <a:rPr lang="en" sz="1207">
                <a:solidFill>
                  <a:schemeClr val="dk1"/>
                </a:solidFill>
              </a:rPr>
              <a:t>Santiago GDP</a:t>
            </a:r>
            <a:r>
              <a:rPr b="0" lang="en" sz="1207">
                <a:solidFill>
                  <a:schemeClr val="dk1"/>
                </a:solidFill>
              </a:rPr>
              <a:t>, Unemployment Rate</a:t>
            </a:r>
            <a:r>
              <a:rPr b="0" lang="en" sz="1253">
                <a:solidFill>
                  <a:schemeClr val="dk1"/>
                </a:solidFill>
              </a:rPr>
              <a:t>)</a:t>
            </a:r>
            <a:endParaRPr b="0" sz="1253">
              <a:solidFill>
                <a:schemeClr val="dk1"/>
              </a:solidFill>
            </a:endParaRPr>
          </a:p>
        </p:txBody>
      </p:sp>
      <p:sp>
        <p:nvSpPr>
          <p:cNvPr id="574" name="Google Shape;574;p53"/>
          <p:cNvSpPr txBox="1"/>
          <p:nvPr>
            <p:ph idx="1" type="body"/>
          </p:nvPr>
        </p:nvSpPr>
        <p:spPr>
          <a:xfrm>
            <a:off x="173050" y="1056935"/>
            <a:ext cx="4386900" cy="666900"/>
          </a:xfrm>
          <a:prstGeom prst="rect">
            <a:avLst/>
          </a:prstGeom>
        </p:spPr>
        <p:txBody>
          <a:bodyPr anchorCtr="0" anchor="t" bIns="0" lIns="0" spcFirstLastPara="1" rIns="0" wrap="square" tIns="0">
            <a:normAutofit/>
          </a:bodyPr>
          <a:lstStyle/>
          <a:p>
            <a:pPr indent="0" lvl="0" marL="0" rtl="0" algn="l">
              <a:lnSpc>
                <a:spcPct val="80000"/>
              </a:lnSpc>
              <a:spcBef>
                <a:spcPts val="0"/>
              </a:spcBef>
              <a:spcAft>
                <a:spcPts val="0"/>
              </a:spcAft>
              <a:buClr>
                <a:srgbClr val="000000"/>
              </a:buClr>
              <a:buSzPts val="935"/>
              <a:buFont typeface="Arial"/>
              <a:buNone/>
            </a:pPr>
            <a:r>
              <a:rPr lang="en" sz="1107"/>
              <a:t>Santiago GDP Model Variables:</a:t>
            </a:r>
            <a:endParaRPr sz="1107"/>
          </a:p>
          <a:p>
            <a:pPr indent="-108426" lvl="0" marL="228600" rtl="0" algn="l">
              <a:lnSpc>
                <a:spcPct val="80000"/>
              </a:lnSpc>
              <a:spcBef>
                <a:spcPts val="408"/>
              </a:spcBef>
              <a:spcAft>
                <a:spcPts val="0"/>
              </a:spcAft>
              <a:buClr>
                <a:schemeClr val="dk1"/>
              </a:buClr>
              <a:buSzPts val="1108"/>
              <a:buChar char="●"/>
            </a:pPr>
            <a:r>
              <a:rPr lang="en" sz="1107">
                <a:solidFill>
                  <a:schemeClr val="dk1"/>
                </a:solidFill>
              </a:rPr>
              <a:t>Dependent Variable: </a:t>
            </a:r>
            <a:r>
              <a:rPr b="0" lang="en" sz="1107">
                <a:solidFill>
                  <a:schemeClr val="dk1"/>
                </a:solidFill>
              </a:rPr>
              <a:t>Yearly Default Percentage </a:t>
            </a:r>
            <a:endParaRPr b="0" sz="1107">
              <a:solidFill>
                <a:schemeClr val="dk1"/>
              </a:solidFill>
            </a:endParaRPr>
          </a:p>
          <a:p>
            <a:pPr indent="-108426" lvl="0" marL="228600" rtl="0" algn="l">
              <a:lnSpc>
                <a:spcPct val="80000"/>
              </a:lnSpc>
              <a:spcBef>
                <a:spcPts val="0"/>
              </a:spcBef>
              <a:spcAft>
                <a:spcPts val="0"/>
              </a:spcAft>
              <a:buClr>
                <a:schemeClr val="dk1"/>
              </a:buClr>
              <a:buSzPts val="1108"/>
              <a:buChar char="●"/>
            </a:pPr>
            <a:r>
              <a:rPr lang="en" sz="1107">
                <a:solidFill>
                  <a:schemeClr val="dk1"/>
                </a:solidFill>
              </a:rPr>
              <a:t>Independent Variables:</a:t>
            </a:r>
            <a:r>
              <a:rPr b="0" lang="en" sz="1107">
                <a:solidFill>
                  <a:schemeClr val="dk1"/>
                </a:solidFill>
              </a:rPr>
              <a:t> Santiago GDP, in million pesos </a:t>
            </a:r>
            <a:endParaRPr b="0" sz="1107">
              <a:solidFill>
                <a:schemeClr val="dk1"/>
              </a:solidFill>
            </a:endParaRPr>
          </a:p>
          <a:p>
            <a:pPr indent="-108426" lvl="0" marL="228600" rtl="0" algn="l">
              <a:lnSpc>
                <a:spcPct val="80000"/>
              </a:lnSpc>
              <a:spcBef>
                <a:spcPts val="0"/>
              </a:spcBef>
              <a:spcAft>
                <a:spcPts val="0"/>
              </a:spcAft>
              <a:buClr>
                <a:schemeClr val="dk1"/>
              </a:buClr>
              <a:buSzPts val="1108"/>
              <a:buChar char="●"/>
            </a:pPr>
            <a:r>
              <a:rPr lang="en" sz="1107">
                <a:solidFill>
                  <a:schemeClr val="dk1"/>
                </a:solidFill>
              </a:rPr>
              <a:t>Model: </a:t>
            </a:r>
            <a:r>
              <a:rPr b="0" lang="en" sz="1107">
                <a:solidFill>
                  <a:schemeClr val="dk1"/>
                </a:solidFill>
              </a:rPr>
              <a:t>Ordinary Least Squares (OLS) Regression</a:t>
            </a:r>
            <a:endParaRPr b="0" sz="1107">
              <a:solidFill>
                <a:schemeClr val="dk1"/>
              </a:solidFill>
            </a:endParaRPr>
          </a:p>
        </p:txBody>
      </p:sp>
      <p:sp>
        <p:nvSpPr>
          <p:cNvPr id="575" name="Google Shape;575;p53"/>
          <p:cNvSpPr txBox="1"/>
          <p:nvPr>
            <p:ph idx="3" type="body"/>
          </p:nvPr>
        </p:nvSpPr>
        <p:spPr>
          <a:xfrm>
            <a:off x="144025" y="1775150"/>
            <a:ext cx="4386900" cy="796500"/>
          </a:xfrm>
          <a:prstGeom prst="rect">
            <a:avLst/>
          </a:prstGeom>
        </p:spPr>
        <p:txBody>
          <a:bodyPr anchorCtr="0" anchor="t" bIns="0" lIns="0" spcFirstLastPara="1" rIns="0" wrap="square" tIns="0">
            <a:noAutofit/>
          </a:bodyPr>
          <a:lstStyle/>
          <a:p>
            <a:pPr indent="0" lvl="0" marL="0" rtl="0" algn="l">
              <a:lnSpc>
                <a:spcPct val="80000"/>
              </a:lnSpc>
              <a:spcBef>
                <a:spcPts val="0"/>
              </a:spcBef>
              <a:spcAft>
                <a:spcPts val="0"/>
              </a:spcAft>
              <a:buNone/>
            </a:pPr>
            <a:r>
              <a:rPr lang="en" sz="1100"/>
              <a:t>Coefficient Interpretation:</a:t>
            </a:r>
            <a:endParaRPr sz="1100"/>
          </a:p>
          <a:p>
            <a:pPr indent="-106426" lvl="0" marL="228600" rtl="0" algn="l">
              <a:lnSpc>
                <a:spcPct val="80000"/>
              </a:lnSpc>
              <a:spcBef>
                <a:spcPts val="408"/>
              </a:spcBef>
              <a:spcAft>
                <a:spcPts val="0"/>
              </a:spcAft>
              <a:buClr>
                <a:schemeClr val="dk1"/>
              </a:buClr>
              <a:buSzPts val="1100"/>
              <a:buChar char="●"/>
            </a:pPr>
            <a:r>
              <a:rPr lang="en" sz="1100">
                <a:solidFill>
                  <a:schemeClr val="dk1"/>
                </a:solidFill>
              </a:rPr>
              <a:t>Constant: </a:t>
            </a:r>
            <a:r>
              <a:rPr b="0" lang="en" sz="1100">
                <a:solidFill>
                  <a:schemeClr val="dk1"/>
                </a:solidFill>
              </a:rPr>
              <a:t>Base level of defaults are zero, so -0.0956 is not meaningful. Statistically significant (P&gt;|t|=0.011)</a:t>
            </a:r>
            <a:endParaRPr sz="1100">
              <a:solidFill>
                <a:schemeClr val="dk1"/>
              </a:solidFill>
            </a:endParaRPr>
          </a:p>
          <a:p>
            <a:pPr indent="-106426" lvl="0" marL="228600" rtl="0" algn="l">
              <a:lnSpc>
                <a:spcPct val="80000"/>
              </a:lnSpc>
              <a:spcBef>
                <a:spcPts val="0"/>
              </a:spcBef>
              <a:spcAft>
                <a:spcPts val="0"/>
              </a:spcAft>
              <a:buClr>
                <a:schemeClr val="dk1"/>
              </a:buClr>
              <a:buSzPts val="1100"/>
              <a:buChar char="●"/>
            </a:pPr>
            <a:r>
              <a:rPr lang="en" sz="1100">
                <a:solidFill>
                  <a:schemeClr val="dk1"/>
                </a:solidFill>
              </a:rPr>
              <a:t>GDP(million_pesos): </a:t>
            </a:r>
            <a:r>
              <a:rPr b="0" lang="en" sz="1100">
                <a:solidFill>
                  <a:schemeClr val="dk1"/>
                </a:solidFill>
              </a:rPr>
              <a:t>marginal increase in rates of default with increasing GDP of Santiago. Statistically significant (P&gt;|t|=0.000)</a:t>
            </a:r>
            <a:endParaRPr b="0" sz="1100">
              <a:solidFill>
                <a:schemeClr val="dk1"/>
              </a:solidFill>
            </a:endParaRPr>
          </a:p>
          <a:p>
            <a:pPr indent="0" lvl="0" marL="0" rtl="0" algn="l">
              <a:lnSpc>
                <a:spcPct val="80000"/>
              </a:lnSpc>
              <a:spcBef>
                <a:spcPts val="408"/>
              </a:spcBef>
              <a:spcAft>
                <a:spcPts val="408"/>
              </a:spcAft>
              <a:buSzPts val="935"/>
              <a:buNone/>
            </a:pPr>
            <a:r>
              <a:rPr b="0" lang="en" sz="1200">
                <a:solidFill>
                  <a:schemeClr val="dk1"/>
                </a:solidFill>
              </a:rPr>
              <a:t> </a:t>
            </a:r>
            <a:endParaRPr b="0" sz="1200">
              <a:solidFill>
                <a:schemeClr val="dk1"/>
              </a:solidFill>
            </a:endParaRPr>
          </a:p>
        </p:txBody>
      </p:sp>
      <p:sp>
        <p:nvSpPr>
          <p:cNvPr id="576" name="Google Shape;576;p53"/>
          <p:cNvSpPr txBox="1"/>
          <p:nvPr>
            <p:ph idx="1" type="body"/>
          </p:nvPr>
        </p:nvSpPr>
        <p:spPr>
          <a:xfrm>
            <a:off x="4572000" y="1775150"/>
            <a:ext cx="4386900" cy="1208100"/>
          </a:xfrm>
          <a:prstGeom prst="rect">
            <a:avLst/>
          </a:prstGeom>
        </p:spPr>
        <p:txBody>
          <a:bodyPr anchorCtr="0" anchor="t" bIns="0" lIns="0" spcFirstLastPara="1" rIns="0" wrap="square" tIns="0">
            <a:normAutofit/>
          </a:bodyPr>
          <a:lstStyle/>
          <a:p>
            <a:pPr indent="0" lvl="0" marL="0" rtl="0" algn="l">
              <a:lnSpc>
                <a:spcPct val="80000"/>
              </a:lnSpc>
              <a:spcBef>
                <a:spcPts val="0"/>
              </a:spcBef>
              <a:spcAft>
                <a:spcPts val="0"/>
              </a:spcAft>
              <a:buClr>
                <a:srgbClr val="000000"/>
              </a:buClr>
              <a:buSzPts val="935"/>
              <a:buFont typeface="Arial"/>
              <a:buNone/>
            </a:pPr>
            <a:r>
              <a:rPr lang="en" sz="1107"/>
              <a:t>Diagnostic Tests:</a:t>
            </a:r>
            <a:endParaRPr sz="1107"/>
          </a:p>
          <a:p>
            <a:pPr indent="-108426" lvl="0" marL="228600" rtl="0" algn="l">
              <a:lnSpc>
                <a:spcPct val="80000"/>
              </a:lnSpc>
              <a:spcBef>
                <a:spcPts val="408"/>
              </a:spcBef>
              <a:spcAft>
                <a:spcPts val="0"/>
              </a:spcAft>
              <a:buClr>
                <a:schemeClr val="dk1"/>
              </a:buClr>
              <a:buSzPts val="1108"/>
              <a:buChar char="●"/>
            </a:pPr>
            <a:r>
              <a:rPr lang="en" sz="1107">
                <a:solidFill>
                  <a:schemeClr val="dk1"/>
                </a:solidFill>
              </a:rPr>
              <a:t>Low Autocorrelation: </a:t>
            </a:r>
            <a:r>
              <a:rPr b="0" lang="en" sz="1107">
                <a:solidFill>
                  <a:schemeClr val="dk1"/>
                </a:solidFill>
              </a:rPr>
              <a:t>Durbin-Watson of 1.787 suggests there is no strong evidence of autocorrelation in the residuals of the model</a:t>
            </a:r>
            <a:endParaRPr b="0" sz="1107">
              <a:solidFill>
                <a:schemeClr val="dk1"/>
              </a:solidFill>
            </a:endParaRPr>
          </a:p>
          <a:p>
            <a:pPr indent="-108426" lvl="0" marL="228600" rtl="0" algn="l">
              <a:lnSpc>
                <a:spcPct val="80000"/>
              </a:lnSpc>
              <a:spcBef>
                <a:spcPts val="0"/>
              </a:spcBef>
              <a:spcAft>
                <a:spcPts val="0"/>
              </a:spcAft>
              <a:buClr>
                <a:schemeClr val="dk1"/>
              </a:buClr>
              <a:buSzPts val="1108"/>
              <a:buChar char="●"/>
            </a:pPr>
            <a:r>
              <a:rPr lang="en" sz="1107">
                <a:solidFill>
                  <a:schemeClr val="dk1"/>
                </a:solidFill>
              </a:rPr>
              <a:t>Normally Distributed Residuals: </a:t>
            </a:r>
            <a:r>
              <a:rPr b="0" lang="en" sz="1107">
                <a:solidFill>
                  <a:schemeClr val="dk1"/>
                </a:solidFill>
              </a:rPr>
              <a:t>Jarque-Bera of 0.128, Prob(JB) of 0.938 and Kurtosis of 2.925 all suggest that the residuals do not significantly deviate from a normality</a:t>
            </a:r>
            <a:endParaRPr b="0" sz="1107">
              <a:solidFill>
                <a:schemeClr val="dk1"/>
              </a:solidFill>
            </a:endParaRPr>
          </a:p>
          <a:p>
            <a:pPr indent="-108426" lvl="0" marL="228600" rtl="0" algn="l">
              <a:lnSpc>
                <a:spcPct val="80000"/>
              </a:lnSpc>
              <a:spcBef>
                <a:spcPts val="0"/>
              </a:spcBef>
              <a:spcAft>
                <a:spcPts val="0"/>
              </a:spcAft>
              <a:buClr>
                <a:schemeClr val="dk1"/>
              </a:buClr>
              <a:buSzPts val="1108"/>
              <a:buChar char="●"/>
            </a:pPr>
            <a:r>
              <a:rPr lang="en" sz="1107">
                <a:solidFill>
                  <a:schemeClr val="dk1"/>
                </a:solidFill>
              </a:rPr>
              <a:t>High </a:t>
            </a:r>
            <a:r>
              <a:rPr lang="en" sz="1107">
                <a:solidFill>
                  <a:schemeClr val="dk1"/>
                </a:solidFill>
              </a:rPr>
              <a:t>Multicollinearity Concern: </a:t>
            </a:r>
            <a:r>
              <a:rPr b="0" lang="en" sz="1107">
                <a:solidFill>
                  <a:schemeClr val="dk1"/>
                </a:solidFill>
              </a:rPr>
              <a:t>condition number of 4.93e+05 signifies a significant issue with multicollinearity</a:t>
            </a:r>
            <a:endParaRPr b="0" sz="1107">
              <a:solidFill>
                <a:schemeClr val="dk1"/>
              </a:solidFill>
            </a:endParaRPr>
          </a:p>
        </p:txBody>
      </p:sp>
      <p:sp>
        <p:nvSpPr>
          <p:cNvPr id="577" name="Google Shape;577;p53"/>
          <p:cNvSpPr txBox="1"/>
          <p:nvPr>
            <p:ph idx="1" type="body"/>
          </p:nvPr>
        </p:nvSpPr>
        <p:spPr>
          <a:xfrm>
            <a:off x="4572000" y="1005600"/>
            <a:ext cx="4530900" cy="898800"/>
          </a:xfrm>
          <a:prstGeom prst="rect">
            <a:avLst/>
          </a:prstGeom>
        </p:spPr>
        <p:txBody>
          <a:bodyPr anchorCtr="0" anchor="t" bIns="0" lIns="0" spcFirstLastPara="1" rIns="0" wrap="square" tIns="0">
            <a:normAutofit/>
          </a:bodyPr>
          <a:lstStyle/>
          <a:p>
            <a:pPr indent="0" lvl="0" marL="0" rtl="0" algn="l">
              <a:lnSpc>
                <a:spcPct val="80000"/>
              </a:lnSpc>
              <a:spcBef>
                <a:spcPts val="0"/>
              </a:spcBef>
              <a:spcAft>
                <a:spcPts val="0"/>
              </a:spcAft>
              <a:buNone/>
            </a:pPr>
            <a:r>
              <a:rPr lang="en" sz="1100"/>
              <a:t>Regression Results:</a:t>
            </a:r>
            <a:endParaRPr sz="1100"/>
          </a:p>
          <a:p>
            <a:pPr indent="-106426" lvl="0" marL="228600" rtl="0" algn="l">
              <a:lnSpc>
                <a:spcPct val="80000"/>
              </a:lnSpc>
              <a:spcBef>
                <a:spcPts val="408"/>
              </a:spcBef>
              <a:spcAft>
                <a:spcPts val="0"/>
              </a:spcAft>
              <a:buClr>
                <a:schemeClr val="dk1"/>
              </a:buClr>
              <a:buSzPts val="1100"/>
              <a:buChar char="●"/>
            </a:pPr>
            <a:r>
              <a:rPr lang="en" sz="1100">
                <a:solidFill>
                  <a:schemeClr val="dk1"/>
                </a:solidFill>
              </a:rPr>
              <a:t>Strong Model Fit: </a:t>
            </a:r>
            <a:r>
              <a:rPr b="0" lang="en" sz="1100">
                <a:solidFill>
                  <a:schemeClr val="dk1"/>
                </a:solidFill>
              </a:rPr>
              <a:t>R^2 of 0.865 indicates high explanatory power </a:t>
            </a:r>
            <a:endParaRPr b="0" sz="1100">
              <a:solidFill>
                <a:schemeClr val="dk1"/>
              </a:solidFill>
            </a:endParaRPr>
          </a:p>
          <a:p>
            <a:pPr indent="-106426" lvl="0" marL="228600" rtl="0" algn="l">
              <a:lnSpc>
                <a:spcPct val="80000"/>
              </a:lnSpc>
              <a:spcBef>
                <a:spcPts val="0"/>
              </a:spcBef>
              <a:spcAft>
                <a:spcPts val="0"/>
              </a:spcAft>
              <a:buClr>
                <a:schemeClr val="dk1"/>
              </a:buClr>
              <a:buSzPts val="1100"/>
              <a:buChar char="●"/>
            </a:pPr>
            <a:r>
              <a:rPr lang="en" sz="1100">
                <a:solidFill>
                  <a:schemeClr val="dk1"/>
                </a:solidFill>
              </a:rPr>
              <a:t>Model Significance:</a:t>
            </a:r>
            <a:r>
              <a:rPr b="0" lang="en" sz="1100">
                <a:solidFill>
                  <a:schemeClr val="dk1"/>
                </a:solidFill>
              </a:rPr>
              <a:t> F-statistics of 51.17 indicates the model is statistically significant, confirmed by low Prob(F-Statistics): 9.68e-05</a:t>
            </a:r>
            <a:endParaRPr b="0" sz="1100">
              <a:solidFill>
                <a:schemeClr val="dk1"/>
              </a:solidFill>
            </a:endParaRPr>
          </a:p>
          <a:p>
            <a:pPr indent="-106426" lvl="0" marL="228600" rtl="0" algn="l">
              <a:lnSpc>
                <a:spcPct val="80000"/>
              </a:lnSpc>
              <a:spcBef>
                <a:spcPts val="0"/>
              </a:spcBef>
              <a:spcAft>
                <a:spcPts val="0"/>
              </a:spcAft>
              <a:buClr>
                <a:schemeClr val="dk1"/>
              </a:buClr>
              <a:buSzPts val="1100"/>
              <a:buChar char="●"/>
            </a:pPr>
            <a:r>
              <a:rPr lang="en" sz="1100">
                <a:solidFill>
                  <a:schemeClr val="dk1"/>
                </a:solidFill>
              </a:rPr>
              <a:t>Strong Linear Relationship: </a:t>
            </a:r>
            <a:r>
              <a:rPr b="0" lang="en" sz="1100">
                <a:solidFill>
                  <a:schemeClr val="dk1"/>
                </a:solidFill>
              </a:rPr>
              <a:t>Pearson Correlation Coefficient (0.93)</a:t>
            </a:r>
            <a:endParaRPr b="0" sz="1100">
              <a:solidFill>
                <a:schemeClr val="dk1"/>
              </a:solidFill>
            </a:endParaRPr>
          </a:p>
        </p:txBody>
      </p:sp>
      <p:pic>
        <p:nvPicPr>
          <p:cNvPr id="578" name="Google Shape;578;p53"/>
          <p:cNvPicPr preferRelativeResize="0"/>
          <p:nvPr/>
        </p:nvPicPr>
        <p:blipFill>
          <a:blip r:embed="rId3">
            <a:alphaModFix/>
          </a:blip>
          <a:stretch>
            <a:fillRect/>
          </a:stretch>
        </p:blipFill>
        <p:spPr>
          <a:xfrm>
            <a:off x="4982100" y="2963975"/>
            <a:ext cx="3566700" cy="2010574"/>
          </a:xfrm>
          <a:prstGeom prst="rect">
            <a:avLst/>
          </a:prstGeom>
          <a:noFill/>
          <a:ln>
            <a:noFill/>
          </a:ln>
        </p:spPr>
      </p:pic>
      <p:pic>
        <p:nvPicPr>
          <p:cNvPr id="579" name="Google Shape;579;p53"/>
          <p:cNvPicPr preferRelativeResize="0"/>
          <p:nvPr/>
        </p:nvPicPr>
        <p:blipFill>
          <a:blip r:embed="rId4">
            <a:alphaModFix/>
          </a:blip>
          <a:stretch>
            <a:fillRect/>
          </a:stretch>
        </p:blipFill>
        <p:spPr>
          <a:xfrm>
            <a:off x="74825" y="2637097"/>
            <a:ext cx="4386901" cy="2299303"/>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3" name="Shape 583"/>
        <p:cNvGrpSpPr/>
        <p:nvPr/>
      </p:nvGrpSpPr>
      <p:grpSpPr>
        <a:xfrm>
          <a:off x="0" y="0"/>
          <a:ext cx="0" cy="0"/>
          <a:chOff x="0" y="0"/>
          <a:chExt cx="0" cy="0"/>
        </a:xfrm>
      </p:grpSpPr>
      <p:sp>
        <p:nvSpPr>
          <p:cNvPr id="584" name="Google Shape;584;p54"/>
          <p:cNvSpPr txBox="1"/>
          <p:nvPr>
            <p:ph type="title"/>
          </p:nvPr>
        </p:nvSpPr>
        <p:spPr>
          <a:xfrm>
            <a:off x="173036" y="335826"/>
            <a:ext cx="8357700" cy="274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Part 2: Macroeconomic Correlation Analysis</a:t>
            </a:r>
            <a:endParaRPr/>
          </a:p>
        </p:txBody>
      </p:sp>
      <p:sp>
        <p:nvSpPr>
          <p:cNvPr id="585" name="Google Shape;585;p54"/>
          <p:cNvSpPr txBox="1"/>
          <p:nvPr>
            <p:ph idx="2" type="body"/>
          </p:nvPr>
        </p:nvSpPr>
        <p:spPr>
          <a:xfrm>
            <a:off x="173030" y="532800"/>
            <a:ext cx="4295100" cy="274500"/>
          </a:xfrm>
          <a:prstGeom prst="rect">
            <a:avLst/>
          </a:prstGeom>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 sz="1353"/>
              <a:t>2.1 Univariate Correlation</a:t>
            </a:r>
            <a:endParaRPr sz="1353"/>
          </a:p>
        </p:txBody>
      </p:sp>
      <p:sp>
        <p:nvSpPr>
          <p:cNvPr id="586" name="Google Shape;586;p54"/>
          <p:cNvSpPr txBox="1"/>
          <p:nvPr>
            <p:ph idx="2" type="body"/>
          </p:nvPr>
        </p:nvSpPr>
        <p:spPr>
          <a:xfrm>
            <a:off x="173025" y="731100"/>
            <a:ext cx="6777900" cy="274500"/>
          </a:xfrm>
          <a:prstGeom prst="rect">
            <a:avLst/>
          </a:prstGeom>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 sz="1253" u="sng"/>
              <a:t>2.1.2 Inflation </a:t>
            </a:r>
            <a:endParaRPr b="0" sz="1253">
              <a:solidFill>
                <a:schemeClr val="dk1"/>
              </a:solidFill>
            </a:endParaRPr>
          </a:p>
        </p:txBody>
      </p:sp>
      <p:graphicFrame>
        <p:nvGraphicFramePr>
          <p:cNvPr id="587" name="Google Shape;587;p54"/>
          <p:cNvGraphicFramePr/>
          <p:nvPr/>
        </p:nvGraphicFramePr>
        <p:xfrm>
          <a:off x="173025" y="1013725"/>
          <a:ext cx="3000000" cy="3000000"/>
        </p:xfrm>
        <a:graphic>
          <a:graphicData uri="http://schemas.openxmlformats.org/drawingml/2006/table">
            <a:tbl>
              <a:tblPr>
                <a:noFill/>
                <a:tableStyleId>{CF27EB46-74AE-4807-8144-168D2809F460}</a:tableStyleId>
              </a:tblPr>
              <a:tblGrid>
                <a:gridCol w="1881350"/>
                <a:gridCol w="2211250"/>
                <a:gridCol w="2182525"/>
                <a:gridCol w="2365925"/>
              </a:tblGrid>
              <a:tr h="243325">
                <a:tc>
                  <a:txBody>
                    <a:bodyPr/>
                    <a:lstStyle/>
                    <a:p>
                      <a:pPr indent="0" lvl="0" marL="0" rtl="0" algn="l">
                        <a:spcBef>
                          <a:spcPts val="0"/>
                        </a:spcBef>
                        <a:spcAft>
                          <a:spcPts val="0"/>
                        </a:spcAft>
                        <a:buNone/>
                      </a:pPr>
                      <a:r>
                        <a:rPr b="1" lang="en" sz="1100">
                          <a:solidFill>
                            <a:schemeClr val="dk1"/>
                          </a:solidFill>
                        </a:rPr>
                        <a:t>Independent Variables </a:t>
                      </a:r>
                      <a:endParaRPr b="1" sz="1100">
                        <a:solidFill>
                          <a:schemeClr val="dk1"/>
                        </a:solidFill>
                      </a:endParaRPr>
                    </a:p>
                  </a:txBody>
                  <a:tcPr marT="9125" marB="9125" marR="9125" marL="91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2AFAC"/>
                    </a:solidFill>
                  </a:tcPr>
                </a:tc>
                <a:tc>
                  <a:txBody>
                    <a:bodyPr/>
                    <a:lstStyle/>
                    <a:p>
                      <a:pPr indent="0" lvl="0" marL="0" rtl="0" algn="l">
                        <a:spcBef>
                          <a:spcPts val="0"/>
                        </a:spcBef>
                        <a:spcAft>
                          <a:spcPts val="0"/>
                        </a:spcAft>
                        <a:buNone/>
                      </a:pPr>
                      <a:r>
                        <a:rPr b="1" lang="en" sz="1100">
                          <a:solidFill>
                            <a:schemeClr val="dk1"/>
                          </a:solidFill>
                        </a:rPr>
                        <a:t>General CPI (monthly)</a:t>
                      </a:r>
                      <a:endParaRPr b="1" sz="1100">
                        <a:solidFill>
                          <a:schemeClr val="dk1"/>
                        </a:solidFill>
                      </a:endParaRPr>
                    </a:p>
                  </a:txBody>
                  <a:tcPr marT="9125" marB="9125" marR="9125" marL="91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2AFAC"/>
                    </a:solidFill>
                  </a:tcPr>
                </a:tc>
                <a:tc>
                  <a:txBody>
                    <a:bodyPr/>
                    <a:lstStyle/>
                    <a:p>
                      <a:pPr indent="0" lvl="0" marL="0" rtl="0" algn="l">
                        <a:spcBef>
                          <a:spcPts val="0"/>
                        </a:spcBef>
                        <a:spcAft>
                          <a:spcPts val="0"/>
                        </a:spcAft>
                        <a:buNone/>
                      </a:pPr>
                      <a:r>
                        <a:rPr b="1" lang="en" sz="1100">
                          <a:solidFill>
                            <a:schemeClr val="dk1"/>
                          </a:solidFill>
                        </a:rPr>
                        <a:t>GDP Deflator </a:t>
                      </a:r>
                      <a:r>
                        <a:rPr b="1" lang="en" sz="1100">
                          <a:solidFill>
                            <a:schemeClr val="dk1"/>
                          </a:solidFill>
                        </a:rPr>
                        <a:t> (yearly)</a:t>
                      </a:r>
                      <a:endParaRPr b="1" sz="1100">
                        <a:solidFill>
                          <a:schemeClr val="dk1"/>
                        </a:solidFill>
                      </a:endParaRPr>
                    </a:p>
                  </a:txBody>
                  <a:tcPr marT="9125" marB="9125" marR="9125" marL="91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2AFAC"/>
                    </a:solidFill>
                  </a:tcPr>
                </a:tc>
                <a:tc>
                  <a:txBody>
                    <a:bodyPr/>
                    <a:lstStyle/>
                    <a:p>
                      <a:pPr indent="0" lvl="0" marL="0" rtl="0" algn="l">
                        <a:spcBef>
                          <a:spcPts val="0"/>
                        </a:spcBef>
                        <a:spcAft>
                          <a:spcPts val="0"/>
                        </a:spcAft>
                        <a:buNone/>
                      </a:pPr>
                      <a:r>
                        <a:rPr b="1" lang="en" sz="1100">
                          <a:solidFill>
                            <a:schemeClr val="dk1"/>
                          </a:solidFill>
                        </a:rPr>
                        <a:t>Transportation Cost Index (yearly)</a:t>
                      </a:r>
                      <a:endParaRPr b="1" sz="1100">
                        <a:solidFill>
                          <a:schemeClr val="dk1"/>
                        </a:solidFill>
                      </a:endParaRPr>
                    </a:p>
                  </a:txBody>
                  <a:tcPr marT="9125" marB="9125" marR="9125" marL="91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2AFAC"/>
                    </a:solidFill>
                  </a:tcPr>
                </a:tc>
              </a:tr>
              <a:tr h="365875">
                <a:tc>
                  <a:txBody>
                    <a:bodyPr/>
                    <a:lstStyle/>
                    <a:p>
                      <a:pPr indent="0" lvl="0" marL="0" rtl="0" algn="l">
                        <a:spcBef>
                          <a:spcPts val="0"/>
                        </a:spcBef>
                        <a:spcAft>
                          <a:spcPts val="0"/>
                        </a:spcAft>
                        <a:buNone/>
                      </a:pPr>
                      <a:r>
                        <a:rPr b="1" lang="en" sz="1100">
                          <a:solidFill>
                            <a:schemeClr val="dk1"/>
                          </a:solidFill>
                        </a:rPr>
                        <a:t>Coefficient </a:t>
                      </a:r>
                      <a:endParaRPr b="1" sz="1100">
                        <a:solidFill>
                          <a:schemeClr val="dk1"/>
                        </a:solidFill>
                      </a:endParaRPr>
                    </a:p>
                  </a:txBody>
                  <a:tcPr marT="9125" marB="9125" marR="9125" marL="91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b="1" lang="en" sz="1100">
                          <a:solidFill>
                            <a:schemeClr val="dk1"/>
                          </a:solidFill>
                        </a:rPr>
                        <a:t>Const: -0.2104 (</a:t>
                      </a:r>
                      <a:r>
                        <a:rPr b="1" lang="en" sz="1100">
                          <a:solidFill>
                            <a:schemeClr val="dk1"/>
                          </a:solidFill>
                        </a:rPr>
                        <a:t>P&gt;|t|=0.000)</a:t>
                      </a:r>
                      <a:endParaRPr b="1" sz="1100">
                        <a:solidFill>
                          <a:schemeClr val="dk1"/>
                        </a:solidFill>
                      </a:endParaRPr>
                    </a:p>
                    <a:p>
                      <a:pPr indent="0" lvl="0" marL="0" rtl="0" algn="l">
                        <a:spcBef>
                          <a:spcPts val="0"/>
                        </a:spcBef>
                        <a:spcAft>
                          <a:spcPts val="0"/>
                        </a:spcAft>
                        <a:buNone/>
                      </a:pPr>
                      <a:r>
                        <a:rPr b="1" lang="en" sz="1100">
                          <a:solidFill>
                            <a:schemeClr val="dk1"/>
                          </a:solidFill>
                        </a:rPr>
                        <a:t>CPI: 0.0045 </a:t>
                      </a:r>
                      <a:r>
                        <a:rPr b="1" lang="en" sz="1100">
                          <a:solidFill>
                            <a:schemeClr val="dk1"/>
                          </a:solidFill>
                        </a:rPr>
                        <a:t>(P&gt;|t|=0.000)</a:t>
                      </a:r>
                      <a:endParaRPr b="1" sz="1100">
                        <a:solidFill>
                          <a:schemeClr val="dk1"/>
                        </a:solidFill>
                      </a:endParaRPr>
                    </a:p>
                  </a:txBody>
                  <a:tcPr marT="9125" marB="9125" marR="9125" marL="91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100">
                          <a:solidFill>
                            <a:schemeClr val="dk1"/>
                          </a:solidFill>
                        </a:rPr>
                        <a:t>Const: 0.0894 (</a:t>
                      </a:r>
                      <a:r>
                        <a:rPr lang="en" sz="1100">
                          <a:solidFill>
                            <a:schemeClr val="dk1"/>
                          </a:solidFill>
                        </a:rPr>
                        <a:t>P&gt;|t|=0.000)</a:t>
                      </a:r>
                      <a:endParaRPr sz="1100">
                        <a:solidFill>
                          <a:schemeClr val="dk1"/>
                        </a:solidFill>
                      </a:endParaRPr>
                    </a:p>
                    <a:p>
                      <a:pPr indent="0" lvl="0" marL="0" rtl="0" algn="l">
                        <a:spcBef>
                          <a:spcPts val="0"/>
                        </a:spcBef>
                        <a:spcAft>
                          <a:spcPts val="0"/>
                        </a:spcAft>
                        <a:buNone/>
                      </a:pPr>
                      <a:r>
                        <a:rPr lang="en" sz="1100">
                          <a:solidFill>
                            <a:schemeClr val="dk1"/>
                          </a:solidFill>
                        </a:rPr>
                        <a:t>Deflator: 0.0011 (</a:t>
                      </a:r>
                      <a:r>
                        <a:rPr lang="en" sz="1100">
                          <a:solidFill>
                            <a:schemeClr val="dk1"/>
                          </a:solidFill>
                        </a:rPr>
                        <a:t>P&gt;|t|=0.717)</a:t>
                      </a:r>
                      <a:endParaRPr sz="1100">
                        <a:solidFill>
                          <a:schemeClr val="dk1"/>
                        </a:solidFill>
                      </a:endParaRPr>
                    </a:p>
                  </a:txBody>
                  <a:tcPr marT="9125" marB="9125" marR="9125" marL="91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b="1" lang="en" sz="1100">
                          <a:solidFill>
                            <a:schemeClr val="dk1"/>
                          </a:solidFill>
                        </a:rPr>
                        <a:t>Const: -0.2817 </a:t>
                      </a:r>
                      <a:r>
                        <a:rPr b="1" lang="en" sz="1100">
                          <a:solidFill>
                            <a:schemeClr val="dk1"/>
                          </a:solidFill>
                        </a:rPr>
                        <a:t>(P&gt;|t|=0.000)</a:t>
                      </a:r>
                      <a:endParaRPr b="1" sz="1100">
                        <a:solidFill>
                          <a:schemeClr val="dk1"/>
                        </a:solidFill>
                      </a:endParaRPr>
                    </a:p>
                    <a:p>
                      <a:pPr indent="0" lvl="0" marL="0" rtl="0" algn="l">
                        <a:spcBef>
                          <a:spcPts val="0"/>
                        </a:spcBef>
                        <a:spcAft>
                          <a:spcPts val="0"/>
                        </a:spcAft>
                        <a:buNone/>
                      </a:pPr>
                      <a:r>
                        <a:rPr b="1" lang="en" sz="1100">
                          <a:solidFill>
                            <a:schemeClr val="dk1"/>
                          </a:solidFill>
                        </a:rPr>
                        <a:t>TCI: 0.0040 </a:t>
                      </a:r>
                      <a:r>
                        <a:rPr b="1" lang="en" sz="1100">
                          <a:solidFill>
                            <a:schemeClr val="dk1"/>
                          </a:solidFill>
                        </a:rPr>
                        <a:t>(P&gt;|t|=0.000)</a:t>
                      </a:r>
                      <a:endParaRPr b="1" sz="1100">
                        <a:solidFill>
                          <a:schemeClr val="dk1"/>
                        </a:solidFill>
                      </a:endParaRPr>
                    </a:p>
                  </a:txBody>
                  <a:tcPr marT="9125" marB="9125" marR="9125" marL="91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73900">
                <a:tc>
                  <a:txBody>
                    <a:bodyPr/>
                    <a:lstStyle/>
                    <a:p>
                      <a:pPr indent="0" lvl="0" marL="0" rtl="0" algn="l">
                        <a:spcBef>
                          <a:spcPts val="0"/>
                        </a:spcBef>
                        <a:spcAft>
                          <a:spcPts val="0"/>
                        </a:spcAft>
                        <a:buNone/>
                      </a:pPr>
                      <a:r>
                        <a:rPr b="1" lang="en" sz="1100">
                          <a:solidFill>
                            <a:schemeClr val="dk1"/>
                          </a:solidFill>
                        </a:rPr>
                        <a:t>Regression Results </a:t>
                      </a:r>
                      <a:endParaRPr b="1" sz="1100">
                        <a:solidFill>
                          <a:schemeClr val="dk1"/>
                        </a:solidFill>
                      </a:endParaRPr>
                    </a:p>
                  </a:txBody>
                  <a:tcPr marT="9125" marB="9125" marR="9125" marL="91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b="1" lang="en" sz="1100">
                          <a:solidFill>
                            <a:schemeClr val="dk1"/>
                          </a:solidFill>
                        </a:rPr>
                        <a:t>R-squared = 0.543</a:t>
                      </a:r>
                      <a:endParaRPr b="1" sz="1100">
                        <a:solidFill>
                          <a:schemeClr val="dk1"/>
                        </a:solidFill>
                      </a:endParaRPr>
                    </a:p>
                    <a:p>
                      <a:pPr indent="0" lvl="0" marL="0" rtl="0" algn="l">
                        <a:spcBef>
                          <a:spcPts val="0"/>
                        </a:spcBef>
                        <a:spcAft>
                          <a:spcPts val="0"/>
                        </a:spcAft>
                        <a:buNone/>
                      </a:pPr>
                      <a:r>
                        <a:rPr b="1" lang="en" sz="1100">
                          <a:solidFill>
                            <a:schemeClr val="dk1"/>
                          </a:solidFill>
                        </a:rPr>
                        <a:t>F-statistic = 212.9</a:t>
                      </a:r>
                      <a:endParaRPr b="1" sz="1100">
                        <a:solidFill>
                          <a:schemeClr val="dk1"/>
                        </a:solidFill>
                      </a:endParaRPr>
                    </a:p>
                  </a:txBody>
                  <a:tcPr marT="9125" marB="9125" marR="9125" marL="91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100">
                          <a:solidFill>
                            <a:schemeClr val="dk1"/>
                          </a:solidFill>
                        </a:rPr>
                        <a:t>R-squared = 0.009</a:t>
                      </a:r>
                      <a:endParaRPr sz="1100">
                        <a:solidFill>
                          <a:schemeClr val="dk1"/>
                        </a:solidFill>
                      </a:endParaRPr>
                    </a:p>
                    <a:p>
                      <a:pPr indent="0" lvl="0" marL="0" rtl="0" algn="l">
                        <a:spcBef>
                          <a:spcPts val="0"/>
                        </a:spcBef>
                        <a:spcAft>
                          <a:spcPts val="0"/>
                        </a:spcAft>
                        <a:buNone/>
                      </a:pPr>
                      <a:r>
                        <a:rPr lang="en" sz="1100">
                          <a:solidFill>
                            <a:schemeClr val="dk1"/>
                          </a:solidFill>
                        </a:rPr>
                        <a:t>F-statistic = 0.1367</a:t>
                      </a:r>
                      <a:endParaRPr sz="1100">
                        <a:solidFill>
                          <a:schemeClr val="dk1"/>
                        </a:solidFill>
                      </a:endParaRPr>
                    </a:p>
                  </a:txBody>
                  <a:tcPr marT="9125" marB="9125" marR="9125" marL="91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b="1" lang="en" sz="1100">
                          <a:solidFill>
                            <a:schemeClr val="dk1"/>
                          </a:solidFill>
                        </a:rPr>
                        <a:t>R-squared = 0.718 </a:t>
                      </a:r>
                      <a:endParaRPr b="1" sz="1100">
                        <a:solidFill>
                          <a:schemeClr val="dk1"/>
                        </a:solidFill>
                      </a:endParaRPr>
                    </a:p>
                    <a:p>
                      <a:pPr indent="0" lvl="0" marL="0" rtl="0" algn="l">
                        <a:spcBef>
                          <a:spcPts val="0"/>
                        </a:spcBef>
                        <a:spcAft>
                          <a:spcPts val="0"/>
                        </a:spcAft>
                        <a:buNone/>
                      </a:pPr>
                      <a:r>
                        <a:rPr b="1" lang="en" sz="1100">
                          <a:solidFill>
                            <a:schemeClr val="dk1"/>
                          </a:solidFill>
                        </a:rPr>
                        <a:t>F-statistic = 147.7 </a:t>
                      </a:r>
                      <a:endParaRPr b="1" sz="1100">
                        <a:solidFill>
                          <a:schemeClr val="dk1"/>
                        </a:solidFill>
                      </a:endParaRPr>
                    </a:p>
                  </a:txBody>
                  <a:tcPr marT="9125" marB="9125" marR="9125" marL="91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80300">
                <a:tc>
                  <a:txBody>
                    <a:bodyPr/>
                    <a:lstStyle/>
                    <a:p>
                      <a:pPr indent="0" lvl="0" marL="0" rtl="0" algn="l">
                        <a:spcBef>
                          <a:spcPts val="0"/>
                        </a:spcBef>
                        <a:spcAft>
                          <a:spcPts val="0"/>
                        </a:spcAft>
                        <a:buNone/>
                      </a:pPr>
                      <a:r>
                        <a:rPr b="1" lang="en" sz="1100">
                          <a:solidFill>
                            <a:schemeClr val="dk1"/>
                          </a:solidFill>
                        </a:rPr>
                        <a:t>Diagnostic Tests</a:t>
                      </a:r>
                      <a:endParaRPr b="1" sz="1100">
                        <a:solidFill>
                          <a:schemeClr val="dk1"/>
                        </a:solidFill>
                      </a:endParaRPr>
                    </a:p>
                  </a:txBody>
                  <a:tcPr marT="9125" marB="9125" marR="9125" marL="91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b="1" lang="en" sz="1100">
                          <a:solidFill>
                            <a:schemeClr val="dk1"/>
                          </a:solidFill>
                        </a:rPr>
                        <a:t>Durbin-Watson = 0.370 </a:t>
                      </a:r>
                      <a:endParaRPr b="1" sz="1100">
                        <a:solidFill>
                          <a:schemeClr val="dk1"/>
                        </a:solidFill>
                      </a:endParaRPr>
                    </a:p>
                    <a:p>
                      <a:pPr indent="0" lvl="0" marL="0" rtl="0" algn="l">
                        <a:spcBef>
                          <a:spcPts val="0"/>
                        </a:spcBef>
                        <a:spcAft>
                          <a:spcPts val="0"/>
                        </a:spcAft>
                        <a:buNone/>
                      </a:pPr>
                      <a:r>
                        <a:rPr b="1" lang="en" sz="1100">
                          <a:solidFill>
                            <a:schemeClr val="dk1"/>
                          </a:solidFill>
                        </a:rPr>
                        <a:t>Jarque-Bera</a:t>
                      </a:r>
                      <a:r>
                        <a:rPr b="1" lang="en" sz="1100">
                          <a:solidFill>
                            <a:schemeClr val="dk1"/>
                          </a:solidFill>
                        </a:rPr>
                        <a:t> = 26368.416</a:t>
                      </a:r>
                      <a:endParaRPr b="1" sz="1100">
                        <a:solidFill>
                          <a:schemeClr val="dk1"/>
                        </a:solidFill>
                      </a:endParaRPr>
                    </a:p>
                    <a:p>
                      <a:pPr indent="0" lvl="0" marL="0" rtl="0" algn="l">
                        <a:spcBef>
                          <a:spcPts val="0"/>
                        </a:spcBef>
                        <a:spcAft>
                          <a:spcPts val="0"/>
                        </a:spcAft>
                        <a:buNone/>
                      </a:pPr>
                      <a:r>
                        <a:rPr b="1" lang="en" sz="1100">
                          <a:solidFill>
                            <a:schemeClr val="dk1"/>
                          </a:solidFill>
                        </a:rPr>
                        <a:t>Kurtosis = 60.808</a:t>
                      </a:r>
                      <a:endParaRPr b="1" sz="1100">
                        <a:solidFill>
                          <a:schemeClr val="dk1"/>
                        </a:solidFill>
                      </a:endParaRPr>
                    </a:p>
                  </a:txBody>
                  <a:tcPr marT="9125" marB="9125" marR="9125" marL="91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100">
                          <a:solidFill>
                            <a:schemeClr val="dk1"/>
                          </a:solidFill>
                        </a:rPr>
                        <a:t>Durbin-Watson = 0.240</a:t>
                      </a:r>
                      <a:endParaRPr sz="1100">
                        <a:solidFill>
                          <a:schemeClr val="dk1"/>
                        </a:solidFill>
                      </a:endParaRPr>
                    </a:p>
                    <a:p>
                      <a:pPr indent="0" lvl="0" marL="0" rtl="0" algn="l">
                        <a:spcBef>
                          <a:spcPts val="0"/>
                        </a:spcBef>
                        <a:spcAft>
                          <a:spcPts val="0"/>
                        </a:spcAft>
                        <a:buNone/>
                      </a:pPr>
                      <a:r>
                        <a:rPr lang="en" sz="1100">
                          <a:solidFill>
                            <a:schemeClr val="dk1"/>
                          </a:solidFill>
                        </a:rPr>
                        <a:t>Jarque-Bera</a:t>
                      </a:r>
                      <a:r>
                        <a:rPr lang="en" sz="1100">
                          <a:solidFill>
                            <a:schemeClr val="dk1"/>
                          </a:solidFill>
                        </a:rPr>
                        <a:t> = 0.471</a:t>
                      </a:r>
                      <a:endParaRPr sz="1100">
                        <a:solidFill>
                          <a:schemeClr val="dk1"/>
                        </a:solidFill>
                      </a:endParaRPr>
                    </a:p>
                    <a:p>
                      <a:pPr indent="0" lvl="0" marL="0" rtl="0" algn="l">
                        <a:spcBef>
                          <a:spcPts val="0"/>
                        </a:spcBef>
                        <a:spcAft>
                          <a:spcPts val="0"/>
                        </a:spcAft>
                        <a:buNone/>
                      </a:pPr>
                      <a:r>
                        <a:rPr lang="en" sz="1100">
                          <a:solidFill>
                            <a:schemeClr val="dk1"/>
                          </a:solidFill>
                        </a:rPr>
                        <a:t>Kurtosis = 3.050</a:t>
                      </a:r>
                      <a:endParaRPr sz="1100">
                        <a:solidFill>
                          <a:schemeClr val="dk1"/>
                        </a:solidFill>
                      </a:endParaRPr>
                    </a:p>
                  </a:txBody>
                  <a:tcPr marT="9125" marB="9125" marR="9125" marL="91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80000"/>
                        </a:lnSpc>
                        <a:spcBef>
                          <a:spcPts val="0"/>
                        </a:spcBef>
                        <a:spcAft>
                          <a:spcPts val="0"/>
                        </a:spcAft>
                        <a:buNone/>
                      </a:pPr>
                      <a:r>
                        <a:rPr b="1" lang="en" sz="1107">
                          <a:solidFill>
                            <a:schemeClr val="dk1"/>
                          </a:solidFill>
                        </a:rPr>
                        <a:t>Durbin-Watson = 0.576 </a:t>
                      </a:r>
                      <a:endParaRPr b="1" sz="1107">
                        <a:solidFill>
                          <a:schemeClr val="dk1"/>
                        </a:solidFill>
                      </a:endParaRPr>
                    </a:p>
                    <a:p>
                      <a:pPr indent="0" lvl="0" marL="0" rtl="0" algn="l">
                        <a:lnSpc>
                          <a:spcPct val="80000"/>
                        </a:lnSpc>
                        <a:spcBef>
                          <a:spcPts val="408"/>
                        </a:spcBef>
                        <a:spcAft>
                          <a:spcPts val="0"/>
                        </a:spcAft>
                        <a:buNone/>
                      </a:pPr>
                      <a:r>
                        <a:rPr b="1" lang="en" sz="1107">
                          <a:solidFill>
                            <a:schemeClr val="dk1"/>
                          </a:solidFill>
                        </a:rPr>
                        <a:t>Jarque-Bera</a:t>
                      </a:r>
                      <a:r>
                        <a:rPr b="1" lang="en" sz="1107">
                          <a:solidFill>
                            <a:schemeClr val="dk1"/>
                          </a:solidFill>
                        </a:rPr>
                        <a:t> = 103.466</a:t>
                      </a:r>
                      <a:endParaRPr b="1" sz="1107">
                        <a:solidFill>
                          <a:schemeClr val="dk1"/>
                        </a:solidFill>
                      </a:endParaRPr>
                    </a:p>
                    <a:p>
                      <a:pPr indent="0" lvl="0" marL="0" rtl="0" algn="l">
                        <a:lnSpc>
                          <a:spcPct val="80000"/>
                        </a:lnSpc>
                        <a:spcBef>
                          <a:spcPts val="408"/>
                        </a:spcBef>
                        <a:spcAft>
                          <a:spcPts val="408"/>
                        </a:spcAft>
                        <a:buNone/>
                      </a:pPr>
                      <a:r>
                        <a:rPr b="1" lang="en" sz="1107">
                          <a:solidFill>
                            <a:schemeClr val="dk1"/>
                          </a:solidFill>
                        </a:rPr>
                        <a:t>Kurtosis = 8.389</a:t>
                      </a:r>
                      <a:endParaRPr b="1" sz="1107">
                        <a:solidFill>
                          <a:schemeClr val="dk1"/>
                        </a:solidFill>
                      </a:endParaRPr>
                    </a:p>
                  </a:txBody>
                  <a:tcPr marT="9125" marB="9125" marR="9125" marL="91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244475">
                <a:tc>
                  <a:txBody>
                    <a:bodyPr/>
                    <a:lstStyle/>
                    <a:p>
                      <a:pPr indent="0" lvl="0" marL="0" rtl="0" algn="l">
                        <a:spcBef>
                          <a:spcPts val="0"/>
                        </a:spcBef>
                        <a:spcAft>
                          <a:spcPts val="0"/>
                        </a:spcAft>
                        <a:buNone/>
                      </a:pPr>
                      <a:r>
                        <a:rPr b="1" lang="en" sz="1100">
                          <a:solidFill>
                            <a:schemeClr val="dk1"/>
                          </a:solidFill>
                        </a:rPr>
                        <a:t>Pearson Coefficient </a:t>
                      </a:r>
                      <a:r>
                        <a:rPr b="1" lang="en" sz="1100">
                          <a:solidFill>
                            <a:schemeClr val="dk1"/>
                          </a:solidFill>
                        </a:rPr>
                        <a:t> </a:t>
                      </a:r>
                      <a:endParaRPr b="1" sz="1100">
                        <a:solidFill>
                          <a:schemeClr val="dk1"/>
                        </a:solidFill>
                      </a:endParaRPr>
                    </a:p>
                  </a:txBody>
                  <a:tcPr marT="9125" marB="9125" marR="9125" marL="91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b="1" lang="en" sz="1100">
                          <a:solidFill>
                            <a:schemeClr val="dk1"/>
                          </a:solidFill>
                        </a:rPr>
                        <a:t>0.737</a:t>
                      </a:r>
                      <a:endParaRPr b="1" sz="1100">
                        <a:solidFill>
                          <a:schemeClr val="dk1"/>
                        </a:solidFill>
                      </a:endParaRPr>
                    </a:p>
                  </a:txBody>
                  <a:tcPr marT="9125" marB="9125" marR="9125" marL="91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100">
                          <a:solidFill>
                            <a:schemeClr val="dk1"/>
                          </a:solidFill>
                        </a:rPr>
                        <a:t>0.095</a:t>
                      </a:r>
                      <a:endParaRPr sz="1100">
                        <a:solidFill>
                          <a:schemeClr val="dk1"/>
                        </a:solidFill>
                      </a:endParaRPr>
                    </a:p>
                  </a:txBody>
                  <a:tcPr marT="9125" marB="9125" marR="9125" marL="91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b="1" lang="en" sz="1100">
                          <a:solidFill>
                            <a:schemeClr val="dk1"/>
                          </a:solidFill>
                        </a:rPr>
                        <a:t>0.847</a:t>
                      </a:r>
                      <a:endParaRPr b="1" sz="1100">
                        <a:solidFill>
                          <a:schemeClr val="dk1"/>
                        </a:solidFill>
                      </a:endParaRPr>
                    </a:p>
                  </a:txBody>
                  <a:tcPr marT="9125" marB="9125" marR="9125" marL="91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
        <p:nvSpPr>
          <p:cNvPr id="588" name="Google Shape;588;p54"/>
          <p:cNvSpPr txBox="1"/>
          <p:nvPr>
            <p:ph idx="1" type="body"/>
          </p:nvPr>
        </p:nvSpPr>
        <p:spPr>
          <a:xfrm>
            <a:off x="173050" y="2898475"/>
            <a:ext cx="3684900" cy="1444200"/>
          </a:xfrm>
          <a:prstGeom prst="rect">
            <a:avLst/>
          </a:prstGeom>
        </p:spPr>
        <p:txBody>
          <a:bodyPr anchorCtr="0" anchor="t" bIns="0" lIns="0" spcFirstLastPara="1" rIns="0" wrap="square" tIns="0">
            <a:normAutofit/>
          </a:bodyPr>
          <a:lstStyle/>
          <a:p>
            <a:pPr indent="0" lvl="0" marL="0" rtl="0" algn="l">
              <a:lnSpc>
                <a:spcPct val="80000"/>
              </a:lnSpc>
              <a:spcBef>
                <a:spcPts val="0"/>
              </a:spcBef>
              <a:spcAft>
                <a:spcPts val="0"/>
              </a:spcAft>
              <a:buNone/>
            </a:pPr>
            <a:r>
              <a:rPr lang="en" sz="1100"/>
              <a:t>Similarity</a:t>
            </a:r>
            <a:r>
              <a:rPr lang="en" sz="1100"/>
              <a:t>:</a:t>
            </a:r>
            <a:endParaRPr sz="1100"/>
          </a:p>
          <a:p>
            <a:pPr indent="-106426" lvl="0" marL="228600" rtl="0" algn="l">
              <a:lnSpc>
                <a:spcPct val="80000"/>
              </a:lnSpc>
              <a:spcBef>
                <a:spcPts val="408"/>
              </a:spcBef>
              <a:spcAft>
                <a:spcPts val="0"/>
              </a:spcAft>
              <a:buClr>
                <a:schemeClr val="dk1"/>
              </a:buClr>
              <a:buSzPts val="1100"/>
              <a:buChar char="●"/>
            </a:pPr>
            <a:r>
              <a:rPr lang="en" sz="1100">
                <a:solidFill>
                  <a:schemeClr val="dk1"/>
                </a:solidFill>
              </a:rPr>
              <a:t>Coefficients: </a:t>
            </a:r>
            <a:r>
              <a:rPr b="0" lang="en" sz="1100">
                <a:solidFill>
                  <a:schemeClr val="dk1"/>
                </a:solidFill>
              </a:rPr>
              <a:t>marginal increase in default rate for increase of CPI and TCI. Statistically Significant. </a:t>
            </a:r>
            <a:endParaRPr b="0" sz="1100">
              <a:solidFill>
                <a:schemeClr val="dk1"/>
              </a:solidFill>
            </a:endParaRPr>
          </a:p>
          <a:p>
            <a:pPr indent="-106426" lvl="0" marL="228600" rtl="0" algn="l">
              <a:lnSpc>
                <a:spcPct val="80000"/>
              </a:lnSpc>
              <a:spcBef>
                <a:spcPts val="0"/>
              </a:spcBef>
              <a:spcAft>
                <a:spcPts val="0"/>
              </a:spcAft>
              <a:buClr>
                <a:schemeClr val="dk1"/>
              </a:buClr>
              <a:buSzPts val="1100"/>
              <a:buChar char="●"/>
            </a:pPr>
            <a:r>
              <a:rPr lang="en" sz="1100">
                <a:solidFill>
                  <a:schemeClr val="dk1"/>
                </a:solidFill>
              </a:rPr>
              <a:t>Model Significance:</a:t>
            </a:r>
            <a:r>
              <a:rPr b="0" lang="en" sz="1100">
                <a:solidFill>
                  <a:schemeClr val="dk1"/>
                </a:solidFill>
              </a:rPr>
              <a:t> High F-statistics </a:t>
            </a:r>
            <a:endParaRPr b="0" sz="1100">
              <a:solidFill>
                <a:schemeClr val="dk1"/>
              </a:solidFill>
            </a:endParaRPr>
          </a:p>
          <a:p>
            <a:pPr indent="-106902" lvl="0" marL="228600" rtl="0" algn="l">
              <a:lnSpc>
                <a:spcPct val="80000"/>
              </a:lnSpc>
              <a:spcBef>
                <a:spcPts val="0"/>
              </a:spcBef>
              <a:spcAft>
                <a:spcPts val="0"/>
              </a:spcAft>
              <a:buClr>
                <a:schemeClr val="dk1"/>
              </a:buClr>
              <a:buSzPts val="1108"/>
              <a:buChar char="●"/>
            </a:pPr>
            <a:r>
              <a:rPr lang="en" sz="1100">
                <a:solidFill>
                  <a:schemeClr val="dk1"/>
                </a:solidFill>
              </a:rPr>
              <a:t>Strong </a:t>
            </a:r>
            <a:r>
              <a:rPr lang="en" sz="1100">
                <a:solidFill>
                  <a:schemeClr val="dk1"/>
                </a:solidFill>
              </a:rPr>
              <a:t>Linear Correlation: </a:t>
            </a:r>
            <a:r>
              <a:rPr b="0" lang="en" sz="1100">
                <a:solidFill>
                  <a:schemeClr val="dk1"/>
                </a:solidFill>
              </a:rPr>
              <a:t>Pearson Correlation Coefficient between 0.7 and 0.9</a:t>
            </a:r>
            <a:endParaRPr b="0" sz="1100">
              <a:solidFill>
                <a:schemeClr val="dk1"/>
              </a:solidFill>
            </a:endParaRPr>
          </a:p>
          <a:p>
            <a:pPr indent="-106902" lvl="0" marL="228600" rtl="0" algn="l">
              <a:lnSpc>
                <a:spcPct val="80000"/>
              </a:lnSpc>
              <a:spcBef>
                <a:spcPts val="0"/>
              </a:spcBef>
              <a:spcAft>
                <a:spcPts val="0"/>
              </a:spcAft>
              <a:buClr>
                <a:schemeClr val="dk1"/>
              </a:buClr>
              <a:buSzPts val="1108"/>
              <a:buChar char="●"/>
            </a:pPr>
            <a:r>
              <a:rPr lang="en" sz="1107">
                <a:solidFill>
                  <a:schemeClr val="dk1"/>
                </a:solidFill>
              </a:rPr>
              <a:t>Strong Positive Autocorrelation: </a:t>
            </a:r>
            <a:r>
              <a:rPr b="0" lang="en" sz="1107">
                <a:solidFill>
                  <a:schemeClr val="dk1"/>
                </a:solidFill>
              </a:rPr>
              <a:t>low Durbin-Watson</a:t>
            </a:r>
            <a:endParaRPr b="0" sz="1107">
              <a:solidFill>
                <a:schemeClr val="dk1"/>
              </a:solidFill>
            </a:endParaRPr>
          </a:p>
          <a:p>
            <a:pPr indent="-106902" lvl="0" marL="228600" rtl="0" algn="l">
              <a:lnSpc>
                <a:spcPct val="80000"/>
              </a:lnSpc>
              <a:spcBef>
                <a:spcPts val="0"/>
              </a:spcBef>
              <a:spcAft>
                <a:spcPts val="0"/>
              </a:spcAft>
              <a:buClr>
                <a:schemeClr val="dk1"/>
              </a:buClr>
              <a:buSzPts val="1108"/>
              <a:buChar char="●"/>
            </a:pPr>
            <a:r>
              <a:rPr lang="en" sz="1107">
                <a:solidFill>
                  <a:schemeClr val="dk1"/>
                </a:solidFill>
              </a:rPr>
              <a:t>Departure from Normality: </a:t>
            </a:r>
            <a:r>
              <a:rPr b="0" lang="en" sz="1107">
                <a:solidFill>
                  <a:schemeClr val="dk1"/>
                </a:solidFill>
              </a:rPr>
              <a:t>high Jarque-Bera and kurtosis value </a:t>
            </a:r>
            <a:endParaRPr b="0" sz="1100">
              <a:solidFill>
                <a:schemeClr val="dk1"/>
              </a:solidFill>
            </a:endParaRPr>
          </a:p>
        </p:txBody>
      </p:sp>
      <p:sp>
        <p:nvSpPr>
          <p:cNvPr id="589" name="Google Shape;589;p54"/>
          <p:cNvSpPr txBox="1"/>
          <p:nvPr>
            <p:ph idx="1" type="body"/>
          </p:nvPr>
        </p:nvSpPr>
        <p:spPr>
          <a:xfrm>
            <a:off x="173025" y="4257000"/>
            <a:ext cx="3957000" cy="619500"/>
          </a:xfrm>
          <a:prstGeom prst="rect">
            <a:avLst/>
          </a:prstGeom>
        </p:spPr>
        <p:txBody>
          <a:bodyPr anchorCtr="0" anchor="t" bIns="0" lIns="0" spcFirstLastPara="1" rIns="0" wrap="square" tIns="0">
            <a:normAutofit/>
          </a:bodyPr>
          <a:lstStyle/>
          <a:p>
            <a:pPr indent="0" lvl="0" marL="0" rtl="0" algn="l">
              <a:lnSpc>
                <a:spcPct val="80000"/>
              </a:lnSpc>
              <a:spcBef>
                <a:spcPts val="0"/>
              </a:spcBef>
              <a:spcAft>
                <a:spcPts val="0"/>
              </a:spcAft>
              <a:buNone/>
            </a:pPr>
            <a:r>
              <a:rPr lang="en" sz="1100"/>
              <a:t>Difference</a:t>
            </a:r>
            <a:r>
              <a:rPr lang="en" sz="1100"/>
              <a:t>:</a:t>
            </a:r>
            <a:endParaRPr sz="1100"/>
          </a:p>
          <a:p>
            <a:pPr indent="-106426" lvl="0" marL="228600" rtl="0" algn="l">
              <a:lnSpc>
                <a:spcPct val="80000"/>
              </a:lnSpc>
              <a:spcBef>
                <a:spcPts val="408"/>
              </a:spcBef>
              <a:spcAft>
                <a:spcPts val="0"/>
              </a:spcAft>
              <a:buClr>
                <a:schemeClr val="dk1"/>
              </a:buClr>
              <a:buSzPts val="1100"/>
              <a:buChar char="●"/>
            </a:pPr>
            <a:r>
              <a:rPr lang="en" sz="1100">
                <a:solidFill>
                  <a:schemeClr val="dk1"/>
                </a:solidFill>
              </a:rPr>
              <a:t>TCI: </a:t>
            </a:r>
            <a:r>
              <a:rPr b="0" lang="en" sz="1100">
                <a:solidFill>
                  <a:schemeClr val="dk1"/>
                </a:solidFill>
              </a:rPr>
              <a:t>shows a higher explanatory power with R-squared of 0.718. It also has a significantly lower JB score, indicating less extreme non-normality </a:t>
            </a:r>
            <a:endParaRPr b="0" sz="1100">
              <a:solidFill>
                <a:schemeClr val="dk1"/>
              </a:solidFill>
            </a:endParaRPr>
          </a:p>
        </p:txBody>
      </p:sp>
      <p:pic>
        <p:nvPicPr>
          <p:cNvPr id="590" name="Google Shape;590;p54"/>
          <p:cNvPicPr preferRelativeResize="0"/>
          <p:nvPr/>
        </p:nvPicPr>
        <p:blipFill>
          <a:blip r:embed="rId3">
            <a:alphaModFix/>
          </a:blip>
          <a:stretch>
            <a:fillRect/>
          </a:stretch>
        </p:blipFill>
        <p:spPr>
          <a:xfrm>
            <a:off x="4023025" y="3074016"/>
            <a:ext cx="2516825" cy="1653209"/>
          </a:xfrm>
          <a:prstGeom prst="rect">
            <a:avLst/>
          </a:prstGeom>
          <a:noFill/>
          <a:ln>
            <a:noFill/>
          </a:ln>
        </p:spPr>
      </p:pic>
      <p:pic>
        <p:nvPicPr>
          <p:cNvPr id="591" name="Google Shape;591;p54"/>
          <p:cNvPicPr preferRelativeResize="0"/>
          <p:nvPr/>
        </p:nvPicPr>
        <p:blipFill>
          <a:blip r:embed="rId4">
            <a:alphaModFix/>
          </a:blip>
          <a:stretch>
            <a:fillRect/>
          </a:stretch>
        </p:blipFill>
        <p:spPr>
          <a:xfrm>
            <a:off x="6539850" y="3119712"/>
            <a:ext cx="2479751" cy="1561825"/>
          </a:xfrm>
          <a:prstGeom prst="rect">
            <a:avLst/>
          </a:prstGeom>
          <a:noFill/>
          <a:ln>
            <a:noFill/>
          </a:ln>
        </p:spPr>
      </p:pic>
      <p:sp>
        <p:nvSpPr>
          <p:cNvPr id="592" name="Google Shape;592;p54"/>
          <p:cNvSpPr txBox="1"/>
          <p:nvPr>
            <p:ph idx="1" type="body"/>
          </p:nvPr>
        </p:nvSpPr>
        <p:spPr>
          <a:xfrm>
            <a:off x="5408475" y="532800"/>
            <a:ext cx="3405600" cy="526500"/>
          </a:xfrm>
          <a:prstGeom prst="rect">
            <a:avLst/>
          </a:prstGeom>
        </p:spPr>
        <p:txBody>
          <a:bodyPr anchorCtr="0" anchor="t" bIns="0" lIns="0" spcFirstLastPara="1" rIns="0" wrap="square" tIns="0">
            <a:normAutofit/>
          </a:bodyPr>
          <a:lstStyle/>
          <a:p>
            <a:pPr indent="0" lvl="0" marL="0" rtl="0" algn="l">
              <a:lnSpc>
                <a:spcPct val="80000"/>
              </a:lnSpc>
              <a:spcBef>
                <a:spcPts val="0"/>
              </a:spcBef>
              <a:spcAft>
                <a:spcPts val="0"/>
              </a:spcAft>
              <a:buClr>
                <a:srgbClr val="000000"/>
              </a:buClr>
              <a:buSzPts val="935"/>
              <a:buFont typeface="Arial"/>
              <a:buNone/>
            </a:pPr>
            <a:r>
              <a:rPr lang="en" sz="1107"/>
              <a:t>Models:</a:t>
            </a:r>
            <a:endParaRPr sz="1107"/>
          </a:p>
          <a:p>
            <a:pPr indent="-108426" lvl="0" marL="228600" rtl="0" algn="l">
              <a:lnSpc>
                <a:spcPct val="80000"/>
              </a:lnSpc>
              <a:spcBef>
                <a:spcPts val="408"/>
              </a:spcBef>
              <a:spcAft>
                <a:spcPts val="0"/>
              </a:spcAft>
              <a:buClr>
                <a:schemeClr val="dk1"/>
              </a:buClr>
              <a:buSzPts val="1108"/>
              <a:buChar char="●"/>
            </a:pPr>
            <a:r>
              <a:rPr lang="en" sz="1107">
                <a:solidFill>
                  <a:schemeClr val="dk1"/>
                </a:solidFill>
              </a:rPr>
              <a:t>Dependent Variable: </a:t>
            </a:r>
            <a:r>
              <a:rPr b="0" lang="en" sz="1107">
                <a:solidFill>
                  <a:schemeClr val="dk1"/>
                </a:solidFill>
              </a:rPr>
              <a:t>Default Percentage </a:t>
            </a:r>
            <a:endParaRPr b="0" sz="1107">
              <a:solidFill>
                <a:schemeClr val="dk1"/>
              </a:solidFill>
            </a:endParaRPr>
          </a:p>
          <a:p>
            <a:pPr indent="-108426" lvl="0" marL="228600" rtl="0" algn="l">
              <a:lnSpc>
                <a:spcPct val="80000"/>
              </a:lnSpc>
              <a:spcBef>
                <a:spcPts val="0"/>
              </a:spcBef>
              <a:spcAft>
                <a:spcPts val="0"/>
              </a:spcAft>
              <a:buClr>
                <a:schemeClr val="dk1"/>
              </a:buClr>
              <a:buSzPts val="1108"/>
              <a:buChar char="●"/>
            </a:pPr>
            <a:r>
              <a:rPr lang="en" sz="1107">
                <a:solidFill>
                  <a:schemeClr val="dk1"/>
                </a:solidFill>
              </a:rPr>
              <a:t>Model: </a:t>
            </a:r>
            <a:r>
              <a:rPr b="0" lang="en" sz="1107">
                <a:solidFill>
                  <a:schemeClr val="dk1"/>
                </a:solidFill>
              </a:rPr>
              <a:t>Ordinary Least Squares (OLS) Regression</a:t>
            </a:r>
            <a:endParaRPr b="0" sz="1107">
              <a:solidFill>
                <a:schemeClr val="dk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96" name="Shape 596"/>
        <p:cNvGrpSpPr/>
        <p:nvPr/>
      </p:nvGrpSpPr>
      <p:grpSpPr>
        <a:xfrm>
          <a:off x="0" y="0"/>
          <a:ext cx="0" cy="0"/>
          <a:chOff x="0" y="0"/>
          <a:chExt cx="0" cy="0"/>
        </a:xfrm>
      </p:grpSpPr>
      <p:sp>
        <p:nvSpPr>
          <p:cNvPr id="597" name="Google Shape;597;p55"/>
          <p:cNvSpPr txBox="1"/>
          <p:nvPr>
            <p:ph type="title"/>
          </p:nvPr>
        </p:nvSpPr>
        <p:spPr>
          <a:xfrm>
            <a:off x="173036" y="335826"/>
            <a:ext cx="8357700" cy="274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Part 2: Macroeconomic Correlation Analysis</a:t>
            </a:r>
            <a:endParaRPr/>
          </a:p>
        </p:txBody>
      </p:sp>
      <p:sp>
        <p:nvSpPr>
          <p:cNvPr id="598" name="Google Shape;598;p55"/>
          <p:cNvSpPr txBox="1"/>
          <p:nvPr>
            <p:ph idx="2" type="body"/>
          </p:nvPr>
        </p:nvSpPr>
        <p:spPr>
          <a:xfrm>
            <a:off x="173030" y="532800"/>
            <a:ext cx="4295100" cy="274500"/>
          </a:xfrm>
          <a:prstGeom prst="rect">
            <a:avLst/>
          </a:prstGeom>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 sz="1353"/>
              <a:t>2.2 Univariate Correlation</a:t>
            </a:r>
            <a:endParaRPr sz="1353"/>
          </a:p>
        </p:txBody>
      </p:sp>
      <p:sp>
        <p:nvSpPr>
          <p:cNvPr id="599" name="Google Shape;599;p55"/>
          <p:cNvSpPr txBox="1"/>
          <p:nvPr>
            <p:ph idx="2" type="body"/>
          </p:nvPr>
        </p:nvSpPr>
        <p:spPr>
          <a:xfrm>
            <a:off x="173025" y="731100"/>
            <a:ext cx="6777900" cy="274500"/>
          </a:xfrm>
          <a:prstGeom prst="rect">
            <a:avLst/>
          </a:prstGeom>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 sz="1253" u="sng"/>
              <a:t>2.2.2 Inflation </a:t>
            </a:r>
            <a:r>
              <a:rPr b="0" lang="en" sz="1253">
                <a:solidFill>
                  <a:schemeClr val="dk1"/>
                </a:solidFill>
              </a:rPr>
              <a:t>(</a:t>
            </a:r>
            <a:r>
              <a:rPr lang="en" sz="1207">
                <a:solidFill>
                  <a:schemeClr val="dk1"/>
                </a:solidFill>
              </a:rPr>
              <a:t>General CPI, </a:t>
            </a:r>
            <a:r>
              <a:rPr b="0" lang="en" sz="1207">
                <a:solidFill>
                  <a:schemeClr val="dk1"/>
                </a:solidFill>
              </a:rPr>
              <a:t>GDP Deflator, </a:t>
            </a:r>
            <a:r>
              <a:rPr lang="en" sz="1207">
                <a:solidFill>
                  <a:schemeClr val="dk1"/>
                </a:solidFill>
              </a:rPr>
              <a:t>Transportation Cost Index</a:t>
            </a:r>
            <a:r>
              <a:rPr b="0" lang="en" sz="1253">
                <a:solidFill>
                  <a:schemeClr val="dk1"/>
                </a:solidFill>
              </a:rPr>
              <a:t>)</a:t>
            </a:r>
            <a:endParaRPr b="0" sz="1253">
              <a:solidFill>
                <a:schemeClr val="dk1"/>
              </a:solidFill>
            </a:endParaRPr>
          </a:p>
        </p:txBody>
      </p:sp>
      <p:graphicFrame>
        <p:nvGraphicFramePr>
          <p:cNvPr id="600" name="Google Shape;600;p55"/>
          <p:cNvGraphicFramePr/>
          <p:nvPr/>
        </p:nvGraphicFramePr>
        <p:xfrm>
          <a:off x="173025" y="1166125"/>
          <a:ext cx="3000000" cy="3000000"/>
        </p:xfrm>
        <a:graphic>
          <a:graphicData uri="http://schemas.openxmlformats.org/drawingml/2006/table">
            <a:tbl>
              <a:tblPr>
                <a:noFill/>
                <a:tableStyleId>{CF27EB46-74AE-4807-8144-168D2809F460}</a:tableStyleId>
              </a:tblPr>
              <a:tblGrid>
                <a:gridCol w="1651100"/>
                <a:gridCol w="1940625"/>
                <a:gridCol w="1995900"/>
              </a:tblGrid>
              <a:tr h="216050">
                <a:tc>
                  <a:txBody>
                    <a:bodyPr/>
                    <a:lstStyle/>
                    <a:p>
                      <a:pPr indent="0" lvl="0" marL="0" rtl="0" algn="l">
                        <a:spcBef>
                          <a:spcPts val="0"/>
                        </a:spcBef>
                        <a:spcAft>
                          <a:spcPts val="0"/>
                        </a:spcAft>
                        <a:buNone/>
                      </a:pPr>
                      <a:r>
                        <a:rPr b="1" lang="en" sz="1100">
                          <a:solidFill>
                            <a:schemeClr val="dk1"/>
                          </a:solidFill>
                        </a:rPr>
                        <a:t>Independent Variables </a:t>
                      </a:r>
                      <a:endParaRPr b="1" sz="1100">
                        <a:solidFill>
                          <a:schemeClr val="dk1"/>
                        </a:solidFill>
                      </a:endParaRPr>
                    </a:p>
                  </a:txBody>
                  <a:tcPr marT="9125" marB="9125" marR="9125" marL="91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2AFAC"/>
                    </a:solidFill>
                  </a:tcPr>
                </a:tc>
                <a:tc>
                  <a:txBody>
                    <a:bodyPr/>
                    <a:lstStyle/>
                    <a:p>
                      <a:pPr indent="0" lvl="0" marL="0" rtl="0" algn="l">
                        <a:spcBef>
                          <a:spcPts val="0"/>
                        </a:spcBef>
                        <a:spcAft>
                          <a:spcPts val="0"/>
                        </a:spcAft>
                        <a:buNone/>
                      </a:pPr>
                      <a:r>
                        <a:rPr b="1" lang="en" sz="1100">
                          <a:solidFill>
                            <a:schemeClr val="dk1"/>
                          </a:solidFill>
                        </a:rPr>
                        <a:t>General CPI (monthly)</a:t>
                      </a:r>
                      <a:endParaRPr b="1" sz="1100">
                        <a:solidFill>
                          <a:schemeClr val="dk1"/>
                        </a:solidFill>
                      </a:endParaRPr>
                    </a:p>
                  </a:txBody>
                  <a:tcPr marT="9125" marB="9125" marR="9125" marL="91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2AFAC"/>
                    </a:solidFill>
                  </a:tcPr>
                </a:tc>
                <a:tc>
                  <a:txBody>
                    <a:bodyPr/>
                    <a:lstStyle/>
                    <a:p>
                      <a:pPr indent="0" lvl="0" marL="0" rtl="0" algn="l">
                        <a:spcBef>
                          <a:spcPts val="0"/>
                        </a:spcBef>
                        <a:spcAft>
                          <a:spcPts val="0"/>
                        </a:spcAft>
                        <a:buNone/>
                      </a:pPr>
                      <a:r>
                        <a:rPr b="1" lang="en" sz="1100">
                          <a:solidFill>
                            <a:schemeClr val="dk1"/>
                          </a:solidFill>
                        </a:rPr>
                        <a:t>TCI (yearly)</a:t>
                      </a:r>
                      <a:endParaRPr b="1" sz="1100">
                        <a:solidFill>
                          <a:schemeClr val="dk1"/>
                        </a:solidFill>
                      </a:endParaRPr>
                    </a:p>
                  </a:txBody>
                  <a:tcPr marT="9125" marB="9125" marR="9125" marL="91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2AFAC"/>
                    </a:solidFill>
                  </a:tcPr>
                </a:tc>
              </a:tr>
              <a:tr h="217925">
                <a:tc>
                  <a:txBody>
                    <a:bodyPr/>
                    <a:lstStyle/>
                    <a:p>
                      <a:pPr indent="0" lvl="0" marL="0" rtl="0" algn="l">
                        <a:spcBef>
                          <a:spcPts val="0"/>
                        </a:spcBef>
                        <a:spcAft>
                          <a:spcPts val="0"/>
                        </a:spcAft>
                        <a:buNone/>
                      </a:pPr>
                      <a:r>
                        <a:rPr b="1" lang="en" sz="1100">
                          <a:solidFill>
                            <a:schemeClr val="dk1"/>
                          </a:solidFill>
                        </a:rPr>
                        <a:t>Coefficient </a:t>
                      </a:r>
                      <a:endParaRPr b="1" sz="1100">
                        <a:solidFill>
                          <a:schemeClr val="dk1"/>
                        </a:solidFill>
                      </a:endParaRPr>
                    </a:p>
                  </a:txBody>
                  <a:tcPr marT="9125" marB="9125" marR="9125" marL="91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100">
                          <a:solidFill>
                            <a:schemeClr val="dk1"/>
                          </a:solidFill>
                        </a:rPr>
                        <a:t>(P&gt;|t|=0.000)</a:t>
                      </a:r>
                      <a:endParaRPr sz="1100">
                        <a:solidFill>
                          <a:schemeClr val="dk1"/>
                        </a:solidFill>
                      </a:endParaRPr>
                    </a:p>
                    <a:p>
                      <a:pPr indent="0" lvl="0" marL="0" rtl="0" algn="l">
                        <a:spcBef>
                          <a:spcPts val="0"/>
                        </a:spcBef>
                        <a:spcAft>
                          <a:spcPts val="0"/>
                        </a:spcAft>
                        <a:buNone/>
                      </a:pPr>
                      <a:r>
                        <a:rPr lang="en" sz="1100">
                          <a:solidFill>
                            <a:schemeClr val="dk1"/>
                          </a:solidFill>
                        </a:rPr>
                        <a:t>Statistically Significant</a:t>
                      </a:r>
                      <a:endParaRPr sz="1100">
                        <a:solidFill>
                          <a:schemeClr val="dk1"/>
                        </a:solidFill>
                      </a:endParaRPr>
                    </a:p>
                  </a:txBody>
                  <a:tcPr marT="9125" marB="9125" marR="9125" marL="91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100">
                          <a:solidFill>
                            <a:schemeClr val="dk1"/>
                          </a:solidFill>
                        </a:rPr>
                        <a:t>(P&gt;|t|=0.000)</a:t>
                      </a:r>
                      <a:endParaRPr sz="1100">
                        <a:solidFill>
                          <a:schemeClr val="dk1"/>
                        </a:solidFill>
                      </a:endParaRPr>
                    </a:p>
                    <a:p>
                      <a:pPr indent="0" lvl="0" marL="0" rtl="0" algn="l">
                        <a:spcBef>
                          <a:spcPts val="0"/>
                        </a:spcBef>
                        <a:spcAft>
                          <a:spcPts val="0"/>
                        </a:spcAft>
                        <a:buNone/>
                      </a:pPr>
                      <a:r>
                        <a:rPr lang="en" sz="1100">
                          <a:solidFill>
                            <a:schemeClr val="dk1"/>
                          </a:solidFill>
                        </a:rPr>
                        <a:t>Statistically Significant</a:t>
                      </a:r>
                      <a:endParaRPr sz="1100">
                        <a:solidFill>
                          <a:schemeClr val="dk1"/>
                        </a:solidFill>
                      </a:endParaRPr>
                    </a:p>
                  </a:txBody>
                  <a:tcPr marT="9125" marB="9125" marR="9125" marL="91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84225">
                <a:tc>
                  <a:txBody>
                    <a:bodyPr/>
                    <a:lstStyle/>
                    <a:p>
                      <a:pPr indent="0" lvl="0" marL="0" rtl="0" algn="l">
                        <a:spcBef>
                          <a:spcPts val="0"/>
                        </a:spcBef>
                        <a:spcAft>
                          <a:spcPts val="0"/>
                        </a:spcAft>
                        <a:buNone/>
                      </a:pPr>
                      <a:r>
                        <a:rPr b="1" lang="en" sz="1100">
                          <a:solidFill>
                            <a:schemeClr val="dk1"/>
                          </a:solidFill>
                        </a:rPr>
                        <a:t>Regression Results </a:t>
                      </a:r>
                      <a:endParaRPr b="1" sz="1100">
                        <a:solidFill>
                          <a:schemeClr val="dk1"/>
                        </a:solidFill>
                      </a:endParaRPr>
                    </a:p>
                  </a:txBody>
                  <a:tcPr marT="9125" marB="9125" marR="9125" marL="91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100">
                          <a:solidFill>
                            <a:schemeClr val="dk1"/>
                          </a:solidFill>
                        </a:rPr>
                        <a:t>R-squared = 0.543</a:t>
                      </a:r>
                      <a:endParaRPr sz="1100">
                        <a:solidFill>
                          <a:schemeClr val="dk1"/>
                        </a:solidFill>
                      </a:endParaRPr>
                    </a:p>
                    <a:p>
                      <a:pPr indent="0" lvl="0" marL="0" rtl="0" algn="l">
                        <a:spcBef>
                          <a:spcPts val="0"/>
                        </a:spcBef>
                        <a:spcAft>
                          <a:spcPts val="0"/>
                        </a:spcAft>
                        <a:buNone/>
                      </a:pPr>
                      <a:r>
                        <a:rPr lang="en" sz="1100">
                          <a:solidFill>
                            <a:schemeClr val="dk1"/>
                          </a:solidFill>
                        </a:rPr>
                        <a:t>F-statistic = 212.9</a:t>
                      </a:r>
                      <a:endParaRPr sz="1100">
                        <a:solidFill>
                          <a:schemeClr val="dk1"/>
                        </a:solidFill>
                      </a:endParaRPr>
                    </a:p>
                  </a:txBody>
                  <a:tcPr marT="9125" marB="9125" marR="9125" marL="91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100">
                          <a:solidFill>
                            <a:schemeClr val="dk1"/>
                          </a:solidFill>
                        </a:rPr>
                        <a:t>R-squared = 0.718 </a:t>
                      </a:r>
                      <a:endParaRPr sz="1100">
                        <a:solidFill>
                          <a:schemeClr val="dk1"/>
                        </a:solidFill>
                      </a:endParaRPr>
                    </a:p>
                    <a:p>
                      <a:pPr indent="0" lvl="0" marL="0" rtl="0" algn="l">
                        <a:spcBef>
                          <a:spcPts val="0"/>
                        </a:spcBef>
                        <a:spcAft>
                          <a:spcPts val="0"/>
                        </a:spcAft>
                        <a:buNone/>
                      </a:pPr>
                      <a:r>
                        <a:rPr lang="en" sz="1100">
                          <a:solidFill>
                            <a:schemeClr val="dk1"/>
                          </a:solidFill>
                        </a:rPr>
                        <a:t>F-statistic = 147.7 </a:t>
                      </a:r>
                      <a:endParaRPr sz="1100">
                        <a:solidFill>
                          <a:schemeClr val="dk1"/>
                        </a:solidFill>
                      </a:endParaRPr>
                    </a:p>
                  </a:txBody>
                  <a:tcPr marT="9125" marB="9125" marR="9125" marL="91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67525">
                <a:tc>
                  <a:txBody>
                    <a:bodyPr/>
                    <a:lstStyle/>
                    <a:p>
                      <a:pPr indent="0" lvl="0" marL="0" rtl="0" algn="l">
                        <a:spcBef>
                          <a:spcPts val="0"/>
                        </a:spcBef>
                        <a:spcAft>
                          <a:spcPts val="0"/>
                        </a:spcAft>
                        <a:buNone/>
                      </a:pPr>
                      <a:r>
                        <a:rPr b="1" lang="en" sz="1100">
                          <a:solidFill>
                            <a:schemeClr val="dk1"/>
                          </a:solidFill>
                        </a:rPr>
                        <a:t>Diagnostic Tests</a:t>
                      </a:r>
                      <a:endParaRPr b="1" sz="1100">
                        <a:solidFill>
                          <a:schemeClr val="dk1"/>
                        </a:solidFill>
                      </a:endParaRPr>
                    </a:p>
                  </a:txBody>
                  <a:tcPr marT="9125" marB="9125" marR="9125" marL="91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100">
                          <a:solidFill>
                            <a:schemeClr val="dk1"/>
                          </a:solidFill>
                        </a:rPr>
                        <a:t>Durbin-Watson = 0.37 </a:t>
                      </a:r>
                      <a:endParaRPr sz="1100">
                        <a:solidFill>
                          <a:schemeClr val="dk1"/>
                        </a:solidFill>
                      </a:endParaRPr>
                    </a:p>
                    <a:p>
                      <a:pPr indent="0" lvl="0" marL="0" rtl="0" algn="l">
                        <a:spcBef>
                          <a:spcPts val="0"/>
                        </a:spcBef>
                        <a:spcAft>
                          <a:spcPts val="0"/>
                        </a:spcAft>
                        <a:buNone/>
                      </a:pPr>
                      <a:r>
                        <a:rPr lang="en" sz="1100">
                          <a:solidFill>
                            <a:schemeClr val="dk1"/>
                          </a:solidFill>
                        </a:rPr>
                        <a:t>JB score = 26368.416</a:t>
                      </a:r>
                      <a:endParaRPr sz="1100">
                        <a:solidFill>
                          <a:schemeClr val="dk1"/>
                        </a:solidFill>
                      </a:endParaRPr>
                    </a:p>
                  </a:txBody>
                  <a:tcPr marT="9125" marB="9125" marR="9125" marL="91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80000"/>
                        </a:lnSpc>
                        <a:spcBef>
                          <a:spcPts val="0"/>
                        </a:spcBef>
                        <a:spcAft>
                          <a:spcPts val="0"/>
                        </a:spcAft>
                        <a:buNone/>
                      </a:pPr>
                      <a:r>
                        <a:rPr lang="en" sz="1107">
                          <a:solidFill>
                            <a:schemeClr val="dk1"/>
                          </a:solidFill>
                        </a:rPr>
                        <a:t>Durbin-Watson = 0.576 </a:t>
                      </a:r>
                      <a:endParaRPr sz="1107">
                        <a:solidFill>
                          <a:schemeClr val="dk1"/>
                        </a:solidFill>
                      </a:endParaRPr>
                    </a:p>
                    <a:p>
                      <a:pPr indent="0" lvl="0" marL="0" rtl="0" algn="l">
                        <a:lnSpc>
                          <a:spcPct val="80000"/>
                        </a:lnSpc>
                        <a:spcBef>
                          <a:spcPts val="408"/>
                        </a:spcBef>
                        <a:spcAft>
                          <a:spcPts val="408"/>
                        </a:spcAft>
                        <a:buNone/>
                      </a:pPr>
                      <a:r>
                        <a:rPr lang="en" sz="1107">
                          <a:solidFill>
                            <a:schemeClr val="dk1"/>
                          </a:solidFill>
                        </a:rPr>
                        <a:t>JB score = 103.466</a:t>
                      </a:r>
                      <a:endParaRPr sz="1107">
                        <a:solidFill>
                          <a:schemeClr val="dk1"/>
                        </a:solidFill>
                      </a:endParaRPr>
                    </a:p>
                  </a:txBody>
                  <a:tcPr marT="9125" marB="9125" marR="9125" marL="91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217075">
                <a:tc>
                  <a:txBody>
                    <a:bodyPr/>
                    <a:lstStyle/>
                    <a:p>
                      <a:pPr indent="0" lvl="0" marL="0" rtl="0" algn="l">
                        <a:spcBef>
                          <a:spcPts val="0"/>
                        </a:spcBef>
                        <a:spcAft>
                          <a:spcPts val="0"/>
                        </a:spcAft>
                        <a:buNone/>
                      </a:pPr>
                      <a:r>
                        <a:rPr b="1" lang="en" sz="1100">
                          <a:solidFill>
                            <a:schemeClr val="dk1"/>
                          </a:solidFill>
                        </a:rPr>
                        <a:t>Pearson Correlation </a:t>
                      </a:r>
                      <a:endParaRPr b="1" sz="1100">
                        <a:solidFill>
                          <a:schemeClr val="dk1"/>
                        </a:solidFill>
                      </a:endParaRPr>
                    </a:p>
                  </a:txBody>
                  <a:tcPr marT="9125" marB="9125" marR="9125" marL="91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100">
                          <a:solidFill>
                            <a:schemeClr val="dk1"/>
                          </a:solidFill>
                        </a:rPr>
                        <a:t>0.737</a:t>
                      </a:r>
                      <a:endParaRPr sz="1100">
                        <a:solidFill>
                          <a:schemeClr val="dk1"/>
                        </a:solidFill>
                      </a:endParaRPr>
                    </a:p>
                  </a:txBody>
                  <a:tcPr marT="9125" marB="9125" marR="9125" marL="91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100">
                          <a:solidFill>
                            <a:schemeClr val="dk1"/>
                          </a:solidFill>
                        </a:rPr>
                        <a:t>0.847</a:t>
                      </a:r>
                      <a:endParaRPr sz="1100">
                        <a:solidFill>
                          <a:schemeClr val="dk1"/>
                        </a:solidFill>
                      </a:endParaRPr>
                    </a:p>
                  </a:txBody>
                  <a:tcPr marT="9125" marB="9125" marR="9125" marL="91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217075">
                <a:tc>
                  <a:txBody>
                    <a:bodyPr/>
                    <a:lstStyle/>
                    <a:p>
                      <a:pPr indent="0" lvl="0" marL="0" rtl="0" algn="l">
                        <a:spcBef>
                          <a:spcPts val="0"/>
                        </a:spcBef>
                        <a:spcAft>
                          <a:spcPts val="0"/>
                        </a:spcAft>
                        <a:buNone/>
                      </a:pPr>
                      <a:r>
                        <a:rPr b="1" lang="en" sz="1100">
                          <a:solidFill>
                            <a:schemeClr val="dk1"/>
                          </a:solidFill>
                        </a:rPr>
                        <a:t>Condition Number</a:t>
                      </a:r>
                      <a:endParaRPr b="1" sz="1100">
                        <a:solidFill>
                          <a:schemeClr val="dk1"/>
                        </a:solidFill>
                      </a:endParaRPr>
                    </a:p>
                  </a:txBody>
                  <a:tcPr marT="9125" marB="9125" marR="9125" marL="91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100">
                          <a:solidFill>
                            <a:schemeClr val="dk1"/>
                          </a:solidFill>
                        </a:rPr>
                        <a:t>459</a:t>
                      </a:r>
                      <a:endParaRPr sz="1100">
                        <a:solidFill>
                          <a:schemeClr val="dk1"/>
                        </a:solidFill>
                      </a:endParaRPr>
                    </a:p>
                  </a:txBody>
                  <a:tcPr marT="9125" marB="9125" marR="9125" marL="91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100">
                          <a:solidFill>
                            <a:schemeClr val="dk1"/>
                          </a:solidFill>
                        </a:rPr>
                        <a:t>968</a:t>
                      </a:r>
                      <a:endParaRPr sz="1100">
                        <a:solidFill>
                          <a:schemeClr val="dk1"/>
                        </a:solidFill>
                      </a:endParaRPr>
                    </a:p>
                  </a:txBody>
                  <a:tcPr marT="9125" marB="9125" marR="9125" marL="91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1188325">
                <a:tc>
                  <a:txBody>
                    <a:bodyPr/>
                    <a:lstStyle/>
                    <a:p>
                      <a:pPr indent="0" lvl="0" marL="0" rtl="0" algn="l">
                        <a:spcBef>
                          <a:spcPts val="0"/>
                        </a:spcBef>
                        <a:spcAft>
                          <a:spcPts val="0"/>
                        </a:spcAft>
                        <a:buNone/>
                      </a:pPr>
                      <a:r>
                        <a:rPr b="1" lang="en" sz="1100">
                          <a:solidFill>
                            <a:schemeClr val="dk1"/>
                          </a:solidFill>
                        </a:rPr>
                        <a:t>Comment </a:t>
                      </a:r>
                      <a:endParaRPr b="1" sz="1100">
                        <a:solidFill>
                          <a:schemeClr val="dk1"/>
                        </a:solidFill>
                      </a:endParaRPr>
                    </a:p>
                  </a:txBody>
                  <a:tcPr marT="9125" marB="9125" marR="9125" marL="91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gridSpan="2">
                  <a:txBody>
                    <a:bodyPr/>
                    <a:lstStyle/>
                    <a:p>
                      <a:pPr indent="0" lvl="0" marL="0" rtl="0" algn="l">
                        <a:spcBef>
                          <a:spcPts val="0"/>
                        </a:spcBef>
                        <a:spcAft>
                          <a:spcPts val="0"/>
                        </a:spcAft>
                        <a:buNone/>
                      </a:pPr>
                      <a:r>
                        <a:rPr lang="en" sz="1100">
                          <a:solidFill>
                            <a:schemeClr val="dk1"/>
                          </a:solidFill>
                        </a:rPr>
                        <a:t>- Both models show statistical significance, the presence of positive autocorrelation, and significant departure from normality in the residuals. They also both show strong positive linear relationship. </a:t>
                      </a:r>
                      <a:endParaRPr sz="1100">
                        <a:solidFill>
                          <a:schemeClr val="dk1"/>
                        </a:solidFill>
                      </a:endParaRPr>
                    </a:p>
                    <a:p>
                      <a:pPr indent="0" lvl="0" marL="0" rtl="0" algn="l">
                        <a:spcBef>
                          <a:spcPts val="0"/>
                        </a:spcBef>
                        <a:spcAft>
                          <a:spcPts val="0"/>
                        </a:spcAft>
                        <a:buNone/>
                      </a:pPr>
                      <a:r>
                        <a:rPr lang="en" sz="1100">
                          <a:solidFill>
                            <a:schemeClr val="dk1"/>
                          </a:solidFill>
                        </a:rPr>
                        <a:t>- The model of TCI shows a higher explanatory power with R-squared of 0.718. It also has a Durbin-Watson score slightly closer to optimal value of 2, and a significantly lower JB score, indicating less autocorrelation and less extreme non-normality. </a:t>
                      </a:r>
                      <a:endParaRPr sz="1100">
                        <a:solidFill>
                          <a:schemeClr val="dk1"/>
                        </a:solidFill>
                      </a:endParaRPr>
                    </a:p>
                    <a:p>
                      <a:pPr indent="0" lvl="0" marL="0" rtl="0" algn="l">
                        <a:spcBef>
                          <a:spcPts val="0"/>
                        </a:spcBef>
                        <a:spcAft>
                          <a:spcPts val="0"/>
                        </a:spcAft>
                        <a:buNone/>
                      </a:pPr>
                      <a:r>
                        <a:rPr lang="en" sz="1100">
                          <a:solidFill>
                            <a:schemeClr val="dk1"/>
                          </a:solidFill>
                        </a:rPr>
                        <a:t>-  The model of General CPI has lower condition number, meaning less potential multicollinearity</a:t>
                      </a:r>
                      <a:endParaRPr sz="1100">
                        <a:solidFill>
                          <a:schemeClr val="dk1"/>
                        </a:solidFill>
                      </a:endParaRPr>
                    </a:p>
                  </a:txBody>
                  <a:tcPr marT="9125" marB="9125" marR="9125" marL="91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hMerge="1"/>
              </a:tr>
            </a:tbl>
          </a:graphicData>
        </a:graphic>
      </p:graphicFrame>
      <p:pic>
        <p:nvPicPr>
          <p:cNvPr id="601" name="Google Shape;601;p55"/>
          <p:cNvPicPr preferRelativeResize="0"/>
          <p:nvPr/>
        </p:nvPicPr>
        <p:blipFill>
          <a:blip r:embed="rId3">
            <a:alphaModFix/>
          </a:blip>
          <a:stretch>
            <a:fillRect/>
          </a:stretch>
        </p:blipFill>
        <p:spPr>
          <a:xfrm>
            <a:off x="5881250" y="757250"/>
            <a:ext cx="3078547" cy="1942669"/>
          </a:xfrm>
          <a:prstGeom prst="rect">
            <a:avLst/>
          </a:prstGeom>
          <a:noFill/>
          <a:ln>
            <a:noFill/>
          </a:ln>
        </p:spPr>
      </p:pic>
      <p:pic>
        <p:nvPicPr>
          <p:cNvPr id="602" name="Google Shape;602;p55"/>
          <p:cNvPicPr preferRelativeResize="0"/>
          <p:nvPr/>
        </p:nvPicPr>
        <p:blipFill>
          <a:blip r:embed="rId4">
            <a:alphaModFix/>
          </a:blip>
          <a:stretch>
            <a:fillRect/>
          </a:stretch>
        </p:blipFill>
        <p:spPr>
          <a:xfrm>
            <a:off x="5881250" y="2860644"/>
            <a:ext cx="3078549" cy="1924082"/>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ARDIAN 2022">
  <a:themeElements>
    <a:clrScheme name="Ardian">
      <a:dk1>
        <a:srgbClr val="323C46"/>
      </a:dk1>
      <a:lt1>
        <a:srgbClr val="E13C32"/>
      </a:lt1>
      <a:dk2>
        <a:srgbClr val="7D8791"/>
      </a:dk2>
      <a:lt2>
        <a:srgbClr val="FFFFFF"/>
      </a:lt2>
      <a:accent1>
        <a:srgbClr val="94B7BB"/>
      </a:accent1>
      <a:accent2>
        <a:srgbClr val="8D89A5"/>
      </a:accent2>
      <a:accent3>
        <a:srgbClr val="7474C1"/>
      </a:accent3>
      <a:accent4>
        <a:srgbClr val="AC6666"/>
      </a:accent4>
      <a:accent5>
        <a:srgbClr val="E13C32"/>
      </a:accent5>
      <a:accent6>
        <a:srgbClr val="323C46"/>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